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77" r:id="rId2"/>
    <p:sldId id="502" r:id="rId3"/>
    <p:sldId id="496" r:id="rId4"/>
    <p:sldId id="494" r:id="rId5"/>
    <p:sldId id="495" r:id="rId6"/>
    <p:sldId id="523" r:id="rId7"/>
    <p:sldId id="497" r:id="rId8"/>
    <p:sldId id="500" r:id="rId9"/>
    <p:sldId id="479" r:id="rId10"/>
    <p:sldId id="506" r:id="rId11"/>
    <p:sldId id="491" r:id="rId12"/>
    <p:sldId id="490" r:id="rId13"/>
    <p:sldId id="485" r:id="rId14"/>
    <p:sldId id="486" r:id="rId15"/>
    <p:sldId id="507" r:id="rId16"/>
    <p:sldId id="520" r:id="rId17"/>
    <p:sldId id="508" r:id="rId18"/>
    <p:sldId id="478" r:id="rId19"/>
    <p:sldId id="514" r:id="rId20"/>
    <p:sldId id="517" r:id="rId21"/>
    <p:sldId id="522" r:id="rId22"/>
    <p:sldId id="518" r:id="rId23"/>
    <p:sldId id="359" r:id="rId24"/>
    <p:sldId id="521" r:id="rId25"/>
    <p:sldId id="509" r:id="rId26"/>
    <p:sldId id="510" r:id="rId27"/>
    <p:sldId id="511" r:id="rId28"/>
    <p:sldId id="512" r:id="rId29"/>
    <p:sldId id="513" r:id="rId30"/>
    <p:sldId id="515" r:id="rId31"/>
    <p:sldId id="516" r:id="rId3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4B5"/>
    <a:srgbClr val="FF5050"/>
    <a:srgbClr val="FF9999"/>
    <a:srgbClr val="FFCCCC"/>
    <a:srgbClr val="EAE9EE"/>
    <a:srgbClr val="B3B1B6"/>
    <a:srgbClr val="BFBAC0"/>
    <a:srgbClr val="E9EAEE"/>
    <a:srgbClr val="2E75B6"/>
    <a:srgbClr val="33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656" autoAdjust="0"/>
  </p:normalViewPr>
  <p:slideViewPr>
    <p:cSldViewPr snapToGrid="0">
      <p:cViewPr varScale="1">
        <p:scale>
          <a:sx n="46" d="100"/>
          <a:sy n="46" d="100"/>
        </p:scale>
        <p:origin x="1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92"/>
    </p:cViewPr>
  </p:sorterViewPr>
  <p:notesViewPr>
    <p:cSldViewPr snapToGrid="0">
      <p:cViewPr varScale="1">
        <p:scale>
          <a:sx n="47" d="100"/>
          <a:sy n="47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B296E-98B2-4BDA-B62E-8BFAE765C9A5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397707-9FB8-4447-875C-19833439D1C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b="1"/>
            <a:t>Counter intuitive concepts</a:t>
          </a:r>
          <a:endParaRPr lang="en-US" dirty="0"/>
        </a:p>
      </dgm:t>
    </dgm:pt>
    <dgm:pt modelId="{D8AD76E6-01C9-4BA9-87F8-FA18AA8B8381}" type="parTrans" cxnId="{4AA4DBC5-6A4A-4967-87F9-7A9F80A10BC7}">
      <dgm:prSet/>
      <dgm:spPr/>
      <dgm:t>
        <a:bodyPr/>
        <a:lstStyle/>
        <a:p>
          <a:endParaRPr lang="en-US"/>
        </a:p>
      </dgm:t>
    </dgm:pt>
    <dgm:pt modelId="{E8F50234-54E2-40F3-8EC3-AF7954998165}" type="sibTrans" cxnId="{4AA4DBC5-6A4A-4967-87F9-7A9F80A10BC7}">
      <dgm:prSet/>
      <dgm:spPr/>
      <dgm:t>
        <a:bodyPr/>
        <a:lstStyle/>
        <a:p>
          <a:endParaRPr lang="en-US"/>
        </a:p>
      </dgm:t>
    </dgm:pt>
    <dgm:pt modelId="{E7896944-C03B-4C46-B1CF-22F071102B9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Profit from your hobby</a:t>
          </a:r>
        </a:p>
      </dgm:t>
    </dgm:pt>
    <dgm:pt modelId="{781C6723-3DEB-439D-B950-DE28CEBFE376}" type="parTrans" cxnId="{DD06FA01-C214-4FCC-AF8D-FFF1BF20F363}">
      <dgm:prSet/>
      <dgm:spPr/>
      <dgm:t>
        <a:bodyPr/>
        <a:lstStyle/>
        <a:p>
          <a:endParaRPr lang="en-US"/>
        </a:p>
      </dgm:t>
    </dgm:pt>
    <dgm:pt modelId="{60F2BE97-C468-4538-AD7E-7A5DF14AE4DA}" type="sibTrans" cxnId="{DD06FA01-C214-4FCC-AF8D-FFF1BF20F363}">
      <dgm:prSet/>
      <dgm:spPr/>
      <dgm:t>
        <a:bodyPr/>
        <a:lstStyle/>
        <a:p>
          <a:endParaRPr lang="en-US"/>
        </a:p>
      </dgm:t>
    </dgm:pt>
    <dgm:pt modelId="{F896607A-A60E-49C6-B00A-25DAA77AE09C}">
      <dgm:prSet/>
      <dgm:spPr/>
      <dgm:t>
        <a:bodyPr/>
        <a:lstStyle/>
        <a:p>
          <a:r>
            <a:rPr lang="en-US" dirty="0"/>
            <a:t>Raise your price to sell more units</a:t>
          </a:r>
        </a:p>
      </dgm:t>
    </dgm:pt>
    <dgm:pt modelId="{7EBD6FFB-B1DA-4CD4-A859-CD887C51C336}" type="parTrans" cxnId="{273CB1E8-2DF2-46B0-BCE1-B4C4C5952329}">
      <dgm:prSet/>
      <dgm:spPr/>
      <dgm:t>
        <a:bodyPr/>
        <a:lstStyle/>
        <a:p>
          <a:endParaRPr lang="en-US"/>
        </a:p>
      </dgm:t>
    </dgm:pt>
    <dgm:pt modelId="{45B36086-6FB9-41F6-A01C-F1E503026E93}" type="sibTrans" cxnId="{273CB1E8-2DF2-46B0-BCE1-B4C4C5952329}">
      <dgm:prSet/>
      <dgm:spPr/>
      <dgm:t>
        <a:bodyPr/>
        <a:lstStyle/>
        <a:p>
          <a:endParaRPr lang="en-US"/>
        </a:p>
      </dgm:t>
    </dgm:pt>
    <dgm:pt modelId="{077617A2-3ACF-4264-BB03-CFB8114EFDDD}">
      <dgm:prSet/>
      <dgm:spPr/>
      <dgm:t>
        <a:bodyPr/>
        <a:lstStyle/>
        <a:p>
          <a:r>
            <a:rPr lang="en-US" dirty="0"/>
            <a:t>Hire in the US to lower costs</a:t>
          </a:r>
        </a:p>
      </dgm:t>
    </dgm:pt>
    <dgm:pt modelId="{7AE38CAD-2B6A-45B7-BBE1-8B3F2FE5E276}" type="parTrans" cxnId="{946275AC-EC56-4645-8ECB-5E0A26F56EE6}">
      <dgm:prSet/>
      <dgm:spPr/>
      <dgm:t>
        <a:bodyPr/>
        <a:lstStyle/>
        <a:p>
          <a:endParaRPr lang="en-US"/>
        </a:p>
      </dgm:t>
    </dgm:pt>
    <dgm:pt modelId="{B0CA7F05-2552-49DD-92D9-071E510F8645}" type="sibTrans" cxnId="{946275AC-EC56-4645-8ECB-5E0A26F56EE6}">
      <dgm:prSet/>
      <dgm:spPr/>
      <dgm:t>
        <a:bodyPr/>
        <a:lstStyle/>
        <a:p>
          <a:endParaRPr lang="en-US"/>
        </a:p>
      </dgm:t>
    </dgm:pt>
    <dgm:pt modelId="{0858A599-BF06-44CA-8EF2-7675828F5100}">
      <dgm:prSet phldrT="[Text]"/>
      <dgm:spPr/>
      <dgm:t>
        <a:bodyPr/>
        <a:lstStyle/>
        <a:p>
          <a:pPr>
            <a:buNone/>
          </a:pPr>
          <a:r>
            <a:rPr lang="en-US" dirty="0"/>
            <a:t>Partner with your competitors</a:t>
          </a:r>
        </a:p>
      </dgm:t>
    </dgm:pt>
    <dgm:pt modelId="{04A6037C-1707-4318-972B-DEA94BD60E1F}" type="parTrans" cxnId="{B28D3CA9-FEA8-498E-9A5A-D6F094E5C6D4}">
      <dgm:prSet/>
      <dgm:spPr/>
      <dgm:t>
        <a:bodyPr/>
        <a:lstStyle/>
        <a:p>
          <a:endParaRPr lang="en-US"/>
        </a:p>
      </dgm:t>
    </dgm:pt>
    <dgm:pt modelId="{73BB0298-5321-4531-9E8F-F1AAF9ABC92E}" type="sibTrans" cxnId="{B28D3CA9-FEA8-498E-9A5A-D6F094E5C6D4}">
      <dgm:prSet/>
      <dgm:spPr/>
      <dgm:t>
        <a:bodyPr/>
        <a:lstStyle/>
        <a:p>
          <a:endParaRPr lang="en-US"/>
        </a:p>
      </dgm:t>
    </dgm:pt>
    <dgm:pt modelId="{3F2CCDCE-1367-4B2F-AD68-2DE0DFB9FAD4}">
      <dgm:prSet/>
      <dgm:spPr>
        <a:solidFill>
          <a:srgbClr val="FF6600"/>
        </a:solidFill>
      </dgm:spPr>
      <dgm:t>
        <a:bodyPr/>
        <a:lstStyle/>
        <a:p>
          <a:r>
            <a:rPr lang="en-US" dirty="0"/>
            <a:t>Humans can fly</a:t>
          </a:r>
        </a:p>
      </dgm:t>
    </dgm:pt>
    <dgm:pt modelId="{571A08AF-7405-4F0A-9D90-D699A4778EDD}" type="parTrans" cxnId="{BC7E0B2B-F303-4953-890B-BD781E9EFDC0}">
      <dgm:prSet/>
      <dgm:spPr/>
      <dgm:t>
        <a:bodyPr/>
        <a:lstStyle/>
        <a:p>
          <a:endParaRPr lang="en-US"/>
        </a:p>
      </dgm:t>
    </dgm:pt>
    <dgm:pt modelId="{2BA335FE-2944-4B48-B9A9-F7C8872F1461}" type="sibTrans" cxnId="{BC7E0B2B-F303-4953-890B-BD781E9EFDC0}">
      <dgm:prSet/>
      <dgm:spPr/>
      <dgm:t>
        <a:bodyPr/>
        <a:lstStyle/>
        <a:p>
          <a:endParaRPr lang="en-US"/>
        </a:p>
      </dgm:t>
    </dgm:pt>
    <dgm:pt modelId="{88941535-9AA9-4AAB-A17C-BA93B71ADBFD}">
      <dgm:prSet/>
      <dgm:spPr/>
      <dgm:t>
        <a:bodyPr/>
        <a:lstStyle/>
        <a:p>
          <a:r>
            <a:rPr lang="en-US" dirty="0"/>
            <a:t>Dress with a tent</a:t>
          </a:r>
        </a:p>
      </dgm:t>
    </dgm:pt>
    <dgm:pt modelId="{CBD6A45D-D760-4085-8775-E95FFA97F6DC}" type="parTrans" cxnId="{18045F21-076D-47D0-8632-E2715BCEF3DA}">
      <dgm:prSet/>
      <dgm:spPr/>
      <dgm:t>
        <a:bodyPr/>
        <a:lstStyle/>
        <a:p>
          <a:endParaRPr lang="en-US"/>
        </a:p>
      </dgm:t>
    </dgm:pt>
    <dgm:pt modelId="{AAD29ED1-EEA6-4B58-98E2-AEB984957C68}" type="sibTrans" cxnId="{18045F21-076D-47D0-8632-E2715BCEF3DA}">
      <dgm:prSet/>
      <dgm:spPr/>
      <dgm:t>
        <a:bodyPr/>
        <a:lstStyle/>
        <a:p>
          <a:endParaRPr lang="en-US"/>
        </a:p>
      </dgm:t>
    </dgm:pt>
    <dgm:pt modelId="{78B17363-8F55-4722-99A0-03C41EC815A5}" type="pres">
      <dgm:prSet presAssocID="{27CB296E-98B2-4BDA-B62E-8BFAE765C9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177BF1-87B2-43C0-AF89-F1A2EC5AD7DA}" type="pres">
      <dgm:prSet presAssocID="{EB397707-9FB8-4447-875C-19833439D1CE}" presName="Parent" presStyleLbl="node0" presStyleIdx="0" presStyleCnt="1">
        <dgm:presLayoutVars>
          <dgm:chMax val="6"/>
          <dgm:chPref val="6"/>
        </dgm:presLayoutVars>
      </dgm:prSet>
      <dgm:spPr/>
    </dgm:pt>
    <dgm:pt modelId="{01801DDB-AA61-482B-8EFB-208ABD80AADF}" type="pres">
      <dgm:prSet presAssocID="{3F2CCDCE-1367-4B2F-AD68-2DE0DFB9FAD4}" presName="Accent1" presStyleCnt="0"/>
      <dgm:spPr/>
    </dgm:pt>
    <dgm:pt modelId="{31F1DCE6-EE1E-48B0-89C6-B9FA72C23C9D}" type="pres">
      <dgm:prSet presAssocID="{3F2CCDCE-1367-4B2F-AD68-2DE0DFB9FAD4}" presName="Accent" presStyleLbl="bgShp" presStyleIdx="0" presStyleCnt="6"/>
      <dgm:spPr/>
    </dgm:pt>
    <dgm:pt modelId="{8F743BBB-7AA1-4338-862F-7A10C2AD92F6}" type="pres">
      <dgm:prSet presAssocID="{3F2CCDCE-1367-4B2F-AD68-2DE0DFB9FAD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3CA1B3E-36A5-4BB6-AF39-E8185FCA9F64}" type="pres">
      <dgm:prSet presAssocID="{E7896944-C03B-4C46-B1CF-22F071102B97}" presName="Accent2" presStyleCnt="0"/>
      <dgm:spPr/>
    </dgm:pt>
    <dgm:pt modelId="{93B9EB90-97C3-4460-989B-CBBA2D391FBA}" type="pres">
      <dgm:prSet presAssocID="{E7896944-C03B-4C46-B1CF-22F071102B97}" presName="Accent" presStyleLbl="bgShp" presStyleIdx="1" presStyleCnt="6"/>
      <dgm:spPr/>
    </dgm:pt>
    <dgm:pt modelId="{F5D0494D-8620-49B2-B19A-3D2CB8F888F5}" type="pres">
      <dgm:prSet presAssocID="{E7896944-C03B-4C46-B1CF-22F071102B9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268F3BB-83CD-4384-A411-2F1FD3D6C072}" type="pres">
      <dgm:prSet presAssocID="{0858A599-BF06-44CA-8EF2-7675828F5100}" presName="Accent3" presStyleCnt="0"/>
      <dgm:spPr/>
    </dgm:pt>
    <dgm:pt modelId="{78611D74-3F03-47CA-8C7E-64B5CAA904C9}" type="pres">
      <dgm:prSet presAssocID="{0858A599-BF06-44CA-8EF2-7675828F5100}" presName="Accent" presStyleLbl="bgShp" presStyleIdx="2" presStyleCnt="6"/>
      <dgm:spPr/>
    </dgm:pt>
    <dgm:pt modelId="{85E42259-A93C-4AFF-8378-3327F335E92E}" type="pres">
      <dgm:prSet presAssocID="{0858A599-BF06-44CA-8EF2-7675828F510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775CB92-0BBA-45C5-94F7-49978BA74E9D}" type="pres">
      <dgm:prSet presAssocID="{88941535-9AA9-4AAB-A17C-BA93B71ADBFD}" presName="Accent4" presStyleCnt="0"/>
      <dgm:spPr/>
    </dgm:pt>
    <dgm:pt modelId="{3C494397-3C93-4952-9D6B-F09F80CD45A6}" type="pres">
      <dgm:prSet presAssocID="{88941535-9AA9-4AAB-A17C-BA93B71ADBFD}" presName="Accent" presStyleLbl="bgShp" presStyleIdx="3" presStyleCnt="6"/>
      <dgm:spPr/>
    </dgm:pt>
    <dgm:pt modelId="{0DDAD815-39E8-457D-B41D-5AE5BB78F534}" type="pres">
      <dgm:prSet presAssocID="{88941535-9AA9-4AAB-A17C-BA93B71ADBF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C1E7512-0A50-4C03-B2D0-A573E16FB8A8}" type="pres">
      <dgm:prSet presAssocID="{F896607A-A60E-49C6-B00A-25DAA77AE09C}" presName="Accent5" presStyleCnt="0"/>
      <dgm:spPr/>
    </dgm:pt>
    <dgm:pt modelId="{5DA7E27A-8695-4690-925C-2BE8929E029A}" type="pres">
      <dgm:prSet presAssocID="{F896607A-A60E-49C6-B00A-25DAA77AE09C}" presName="Accent" presStyleLbl="bgShp" presStyleIdx="4" presStyleCnt="6"/>
      <dgm:spPr/>
    </dgm:pt>
    <dgm:pt modelId="{730D9C4C-E662-4DEF-B78A-295C29131A57}" type="pres">
      <dgm:prSet presAssocID="{F896607A-A60E-49C6-B00A-25DAA77AE09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FD317AA-BDDB-46C7-A30C-8FE110BB0F31}" type="pres">
      <dgm:prSet presAssocID="{077617A2-3ACF-4264-BB03-CFB8114EFDDD}" presName="Accent6" presStyleCnt="0"/>
      <dgm:spPr/>
    </dgm:pt>
    <dgm:pt modelId="{4803D6CC-3005-425F-8A07-610C19C2DA33}" type="pres">
      <dgm:prSet presAssocID="{077617A2-3ACF-4264-BB03-CFB8114EFDDD}" presName="Accent" presStyleLbl="bgShp" presStyleIdx="5" presStyleCnt="6"/>
      <dgm:spPr/>
    </dgm:pt>
    <dgm:pt modelId="{DFA87CE6-FD19-4829-8A15-F6698925B525}" type="pres">
      <dgm:prSet presAssocID="{077617A2-3ACF-4264-BB03-CFB8114EFDD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D06FA01-C214-4FCC-AF8D-FFF1BF20F363}" srcId="{EB397707-9FB8-4447-875C-19833439D1CE}" destId="{E7896944-C03B-4C46-B1CF-22F071102B97}" srcOrd="1" destOrd="0" parTransId="{781C6723-3DEB-439D-B950-DE28CEBFE376}" sibTransId="{60F2BE97-C468-4538-AD7E-7A5DF14AE4DA}"/>
    <dgm:cxn modelId="{5DA2A004-FBBD-4DE9-9A02-369EF340E5D8}" type="presOf" srcId="{27CB296E-98B2-4BDA-B62E-8BFAE765C9A5}" destId="{78B17363-8F55-4722-99A0-03C41EC815A5}" srcOrd="0" destOrd="0" presId="urn:microsoft.com/office/officeart/2011/layout/HexagonRadial"/>
    <dgm:cxn modelId="{18045F21-076D-47D0-8632-E2715BCEF3DA}" srcId="{EB397707-9FB8-4447-875C-19833439D1CE}" destId="{88941535-9AA9-4AAB-A17C-BA93B71ADBFD}" srcOrd="3" destOrd="0" parTransId="{CBD6A45D-D760-4085-8775-E95FFA97F6DC}" sibTransId="{AAD29ED1-EEA6-4B58-98E2-AEB984957C68}"/>
    <dgm:cxn modelId="{EE56CB22-1028-4493-AF25-7727D444FD89}" type="presOf" srcId="{3F2CCDCE-1367-4B2F-AD68-2DE0DFB9FAD4}" destId="{8F743BBB-7AA1-4338-862F-7A10C2AD92F6}" srcOrd="0" destOrd="0" presId="urn:microsoft.com/office/officeart/2011/layout/HexagonRadial"/>
    <dgm:cxn modelId="{BC7E0B2B-F303-4953-890B-BD781E9EFDC0}" srcId="{EB397707-9FB8-4447-875C-19833439D1CE}" destId="{3F2CCDCE-1367-4B2F-AD68-2DE0DFB9FAD4}" srcOrd="0" destOrd="0" parTransId="{571A08AF-7405-4F0A-9D90-D699A4778EDD}" sibTransId="{2BA335FE-2944-4B48-B9A9-F7C8872F1461}"/>
    <dgm:cxn modelId="{B8E8E239-5C45-46A0-803E-1A5CE07962CD}" type="presOf" srcId="{F896607A-A60E-49C6-B00A-25DAA77AE09C}" destId="{730D9C4C-E662-4DEF-B78A-295C29131A57}" srcOrd="0" destOrd="0" presId="urn:microsoft.com/office/officeart/2011/layout/HexagonRadial"/>
    <dgm:cxn modelId="{CB472389-D50D-4C95-B3FA-4326EDE28E40}" type="presOf" srcId="{88941535-9AA9-4AAB-A17C-BA93B71ADBFD}" destId="{0DDAD815-39E8-457D-B41D-5AE5BB78F534}" srcOrd="0" destOrd="0" presId="urn:microsoft.com/office/officeart/2011/layout/HexagonRadial"/>
    <dgm:cxn modelId="{F0EA679D-9277-43D4-88C0-B4E455F16E9B}" type="presOf" srcId="{EB397707-9FB8-4447-875C-19833439D1CE}" destId="{09177BF1-87B2-43C0-AF89-F1A2EC5AD7DA}" srcOrd="0" destOrd="0" presId="urn:microsoft.com/office/officeart/2011/layout/HexagonRadial"/>
    <dgm:cxn modelId="{B28D3CA9-FEA8-498E-9A5A-D6F094E5C6D4}" srcId="{EB397707-9FB8-4447-875C-19833439D1CE}" destId="{0858A599-BF06-44CA-8EF2-7675828F5100}" srcOrd="2" destOrd="0" parTransId="{04A6037C-1707-4318-972B-DEA94BD60E1F}" sibTransId="{73BB0298-5321-4531-9E8F-F1AAF9ABC92E}"/>
    <dgm:cxn modelId="{946275AC-EC56-4645-8ECB-5E0A26F56EE6}" srcId="{EB397707-9FB8-4447-875C-19833439D1CE}" destId="{077617A2-3ACF-4264-BB03-CFB8114EFDDD}" srcOrd="5" destOrd="0" parTransId="{7AE38CAD-2B6A-45B7-BBE1-8B3F2FE5E276}" sibTransId="{B0CA7F05-2552-49DD-92D9-071E510F8645}"/>
    <dgm:cxn modelId="{4AA4DBC5-6A4A-4967-87F9-7A9F80A10BC7}" srcId="{27CB296E-98B2-4BDA-B62E-8BFAE765C9A5}" destId="{EB397707-9FB8-4447-875C-19833439D1CE}" srcOrd="0" destOrd="0" parTransId="{D8AD76E6-01C9-4BA9-87F8-FA18AA8B8381}" sibTransId="{E8F50234-54E2-40F3-8EC3-AF7954998165}"/>
    <dgm:cxn modelId="{F22515C8-C898-4AD0-B25C-1371366931E7}" type="presOf" srcId="{E7896944-C03B-4C46-B1CF-22F071102B97}" destId="{F5D0494D-8620-49B2-B19A-3D2CB8F888F5}" srcOrd="0" destOrd="0" presId="urn:microsoft.com/office/officeart/2011/layout/HexagonRadial"/>
    <dgm:cxn modelId="{F9ADCDCF-9481-4E13-9692-7B2DD3778AAE}" type="presOf" srcId="{0858A599-BF06-44CA-8EF2-7675828F5100}" destId="{85E42259-A93C-4AFF-8378-3327F335E92E}" srcOrd="0" destOrd="0" presId="urn:microsoft.com/office/officeart/2011/layout/HexagonRadial"/>
    <dgm:cxn modelId="{273CB1E8-2DF2-46B0-BCE1-B4C4C5952329}" srcId="{EB397707-9FB8-4447-875C-19833439D1CE}" destId="{F896607A-A60E-49C6-B00A-25DAA77AE09C}" srcOrd="4" destOrd="0" parTransId="{7EBD6FFB-B1DA-4CD4-A859-CD887C51C336}" sibTransId="{45B36086-6FB9-41F6-A01C-F1E503026E93}"/>
    <dgm:cxn modelId="{3792E5FA-0E2C-42FF-B1B5-9FF89EFB789C}" type="presOf" srcId="{077617A2-3ACF-4264-BB03-CFB8114EFDDD}" destId="{DFA87CE6-FD19-4829-8A15-F6698925B525}" srcOrd="0" destOrd="0" presId="urn:microsoft.com/office/officeart/2011/layout/HexagonRadial"/>
    <dgm:cxn modelId="{D9F91D77-6ACC-4E58-9B03-274D0E23AD87}" type="presParOf" srcId="{78B17363-8F55-4722-99A0-03C41EC815A5}" destId="{09177BF1-87B2-43C0-AF89-F1A2EC5AD7DA}" srcOrd="0" destOrd="0" presId="urn:microsoft.com/office/officeart/2011/layout/HexagonRadial"/>
    <dgm:cxn modelId="{892949E8-C569-484C-8C90-C80D87C5C5F4}" type="presParOf" srcId="{78B17363-8F55-4722-99A0-03C41EC815A5}" destId="{01801DDB-AA61-482B-8EFB-208ABD80AADF}" srcOrd="1" destOrd="0" presId="urn:microsoft.com/office/officeart/2011/layout/HexagonRadial"/>
    <dgm:cxn modelId="{0231D0D2-C167-472C-9DC4-3574836526C0}" type="presParOf" srcId="{01801DDB-AA61-482B-8EFB-208ABD80AADF}" destId="{31F1DCE6-EE1E-48B0-89C6-B9FA72C23C9D}" srcOrd="0" destOrd="0" presId="urn:microsoft.com/office/officeart/2011/layout/HexagonRadial"/>
    <dgm:cxn modelId="{D03F5B70-47E1-4841-897D-697260BD6614}" type="presParOf" srcId="{78B17363-8F55-4722-99A0-03C41EC815A5}" destId="{8F743BBB-7AA1-4338-862F-7A10C2AD92F6}" srcOrd="2" destOrd="0" presId="urn:microsoft.com/office/officeart/2011/layout/HexagonRadial"/>
    <dgm:cxn modelId="{7059096B-43F5-4FA2-8FA0-6579316B1F11}" type="presParOf" srcId="{78B17363-8F55-4722-99A0-03C41EC815A5}" destId="{A3CA1B3E-36A5-4BB6-AF39-E8185FCA9F64}" srcOrd="3" destOrd="0" presId="urn:microsoft.com/office/officeart/2011/layout/HexagonRadial"/>
    <dgm:cxn modelId="{151F7E21-6F8E-41A9-9B9F-2EA110ADBC27}" type="presParOf" srcId="{A3CA1B3E-36A5-4BB6-AF39-E8185FCA9F64}" destId="{93B9EB90-97C3-4460-989B-CBBA2D391FBA}" srcOrd="0" destOrd="0" presId="urn:microsoft.com/office/officeart/2011/layout/HexagonRadial"/>
    <dgm:cxn modelId="{6557821C-12EA-4623-9126-471D7228C0D4}" type="presParOf" srcId="{78B17363-8F55-4722-99A0-03C41EC815A5}" destId="{F5D0494D-8620-49B2-B19A-3D2CB8F888F5}" srcOrd="4" destOrd="0" presId="urn:microsoft.com/office/officeart/2011/layout/HexagonRadial"/>
    <dgm:cxn modelId="{7B6E1824-7AAB-4E54-BE3C-EFA848E1463F}" type="presParOf" srcId="{78B17363-8F55-4722-99A0-03C41EC815A5}" destId="{7268F3BB-83CD-4384-A411-2F1FD3D6C072}" srcOrd="5" destOrd="0" presId="urn:microsoft.com/office/officeart/2011/layout/HexagonRadial"/>
    <dgm:cxn modelId="{5D90BF82-55EC-4EFE-B398-DF22D180DE21}" type="presParOf" srcId="{7268F3BB-83CD-4384-A411-2F1FD3D6C072}" destId="{78611D74-3F03-47CA-8C7E-64B5CAA904C9}" srcOrd="0" destOrd="0" presId="urn:microsoft.com/office/officeart/2011/layout/HexagonRadial"/>
    <dgm:cxn modelId="{49BB2F6B-E4AC-47B5-B3E8-CCC2A08529F7}" type="presParOf" srcId="{78B17363-8F55-4722-99A0-03C41EC815A5}" destId="{85E42259-A93C-4AFF-8378-3327F335E92E}" srcOrd="6" destOrd="0" presId="urn:microsoft.com/office/officeart/2011/layout/HexagonRadial"/>
    <dgm:cxn modelId="{40FC92E4-8794-42DB-B3FC-2BF5EF7BCD8B}" type="presParOf" srcId="{78B17363-8F55-4722-99A0-03C41EC815A5}" destId="{A775CB92-0BBA-45C5-94F7-49978BA74E9D}" srcOrd="7" destOrd="0" presId="urn:microsoft.com/office/officeart/2011/layout/HexagonRadial"/>
    <dgm:cxn modelId="{ABE71793-B31D-41A2-AE3D-6DD99473D539}" type="presParOf" srcId="{A775CB92-0BBA-45C5-94F7-49978BA74E9D}" destId="{3C494397-3C93-4952-9D6B-F09F80CD45A6}" srcOrd="0" destOrd="0" presId="urn:microsoft.com/office/officeart/2011/layout/HexagonRadial"/>
    <dgm:cxn modelId="{1B332021-B6B9-404D-A2AB-A946A2BC5453}" type="presParOf" srcId="{78B17363-8F55-4722-99A0-03C41EC815A5}" destId="{0DDAD815-39E8-457D-B41D-5AE5BB78F534}" srcOrd="8" destOrd="0" presId="urn:microsoft.com/office/officeart/2011/layout/HexagonRadial"/>
    <dgm:cxn modelId="{361F7C61-BCEB-4B77-B559-F70CEA7C93A5}" type="presParOf" srcId="{78B17363-8F55-4722-99A0-03C41EC815A5}" destId="{5C1E7512-0A50-4C03-B2D0-A573E16FB8A8}" srcOrd="9" destOrd="0" presId="urn:microsoft.com/office/officeart/2011/layout/HexagonRadial"/>
    <dgm:cxn modelId="{CB01C9E2-CC0A-43EC-98FE-1E2430B2208E}" type="presParOf" srcId="{5C1E7512-0A50-4C03-B2D0-A573E16FB8A8}" destId="{5DA7E27A-8695-4690-925C-2BE8929E029A}" srcOrd="0" destOrd="0" presId="urn:microsoft.com/office/officeart/2011/layout/HexagonRadial"/>
    <dgm:cxn modelId="{CC1230A1-0DC3-40D3-8184-86A8ED0045C8}" type="presParOf" srcId="{78B17363-8F55-4722-99A0-03C41EC815A5}" destId="{730D9C4C-E662-4DEF-B78A-295C29131A57}" srcOrd="10" destOrd="0" presId="urn:microsoft.com/office/officeart/2011/layout/HexagonRadial"/>
    <dgm:cxn modelId="{D0F01749-55F4-4DD6-A6DD-C98DD5B9C019}" type="presParOf" srcId="{78B17363-8F55-4722-99A0-03C41EC815A5}" destId="{0FD317AA-BDDB-46C7-A30C-8FE110BB0F31}" srcOrd="11" destOrd="0" presId="urn:microsoft.com/office/officeart/2011/layout/HexagonRadial"/>
    <dgm:cxn modelId="{D9C57E3B-C22E-467D-951A-976D82817F4A}" type="presParOf" srcId="{0FD317AA-BDDB-46C7-A30C-8FE110BB0F31}" destId="{4803D6CC-3005-425F-8A07-610C19C2DA33}" srcOrd="0" destOrd="0" presId="urn:microsoft.com/office/officeart/2011/layout/HexagonRadial"/>
    <dgm:cxn modelId="{2E35DAFF-164C-4280-8B04-D11090DE6BC6}" type="presParOf" srcId="{78B17363-8F55-4722-99A0-03C41EC815A5}" destId="{DFA87CE6-FD19-4829-8A15-F6698925B52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B296E-98B2-4BDA-B62E-8BFAE765C9A5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397707-9FB8-4447-875C-19833439D1C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US" b="1"/>
            <a:t>Counter intuitive concepts</a:t>
          </a:r>
          <a:endParaRPr lang="en-US" dirty="0"/>
        </a:p>
      </dgm:t>
    </dgm:pt>
    <dgm:pt modelId="{D8AD76E6-01C9-4BA9-87F8-FA18AA8B8381}" type="parTrans" cxnId="{4AA4DBC5-6A4A-4967-87F9-7A9F80A10BC7}">
      <dgm:prSet/>
      <dgm:spPr/>
      <dgm:t>
        <a:bodyPr/>
        <a:lstStyle/>
        <a:p>
          <a:endParaRPr lang="en-US"/>
        </a:p>
      </dgm:t>
    </dgm:pt>
    <dgm:pt modelId="{E8F50234-54E2-40F3-8EC3-AF7954998165}" type="sibTrans" cxnId="{4AA4DBC5-6A4A-4967-87F9-7A9F80A10BC7}">
      <dgm:prSet/>
      <dgm:spPr/>
      <dgm:t>
        <a:bodyPr/>
        <a:lstStyle/>
        <a:p>
          <a:endParaRPr lang="en-US"/>
        </a:p>
      </dgm:t>
    </dgm:pt>
    <dgm:pt modelId="{E7896944-C03B-4C46-B1CF-22F071102B9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Profit from your hobby</a:t>
          </a:r>
        </a:p>
      </dgm:t>
    </dgm:pt>
    <dgm:pt modelId="{781C6723-3DEB-439D-B950-DE28CEBFE376}" type="parTrans" cxnId="{DD06FA01-C214-4FCC-AF8D-FFF1BF20F363}">
      <dgm:prSet/>
      <dgm:spPr/>
      <dgm:t>
        <a:bodyPr/>
        <a:lstStyle/>
        <a:p>
          <a:endParaRPr lang="en-US"/>
        </a:p>
      </dgm:t>
    </dgm:pt>
    <dgm:pt modelId="{60F2BE97-C468-4538-AD7E-7A5DF14AE4DA}" type="sibTrans" cxnId="{DD06FA01-C214-4FCC-AF8D-FFF1BF20F363}">
      <dgm:prSet/>
      <dgm:spPr/>
      <dgm:t>
        <a:bodyPr/>
        <a:lstStyle/>
        <a:p>
          <a:endParaRPr lang="en-US"/>
        </a:p>
      </dgm:t>
    </dgm:pt>
    <dgm:pt modelId="{F896607A-A60E-49C6-B00A-25DAA77AE09C}">
      <dgm:prSet/>
      <dgm:spPr/>
      <dgm:t>
        <a:bodyPr/>
        <a:lstStyle/>
        <a:p>
          <a:r>
            <a:rPr lang="en-US" dirty="0"/>
            <a:t>Raise your price to sell more units</a:t>
          </a:r>
        </a:p>
      </dgm:t>
    </dgm:pt>
    <dgm:pt modelId="{7EBD6FFB-B1DA-4CD4-A859-CD887C51C336}" type="parTrans" cxnId="{273CB1E8-2DF2-46B0-BCE1-B4C4C5952329}">
      <dgm:prSet/>
      <dgm:spPr/>
      <dgm:t>
        <a:bodyPr/>
        <a:lstStyle/>
        <a:p>
          <a:endParaRPr lang="en-US"/>
        </a:p>
      </dgm:t>
    </dgm:pt>
    <dgm:pt modelId="{45B36086-6FB9-41F6-A01C-F1E503026E93}" type="sibTrans" cxnId="{273CB1E8-2DF2-46B0-BCE1-B4C4C5952329}">
      <dgm:prSet/>
      <dgm:spPr/>
      <dgm:t>
        <a:bodyPr/>
        <a:lstStyle/>
        <a:p>
          <a:endParaRPr lang="en-US"/>
        </a:p>
      </dgm:t>
    </dgm:pt>
    <dgm:pt modelId="{077617A2-3ACF-4264-BB03-CFB8114EFDDD}">
      <dgm:prSet/>
      <dgm:spPr/>
      <dgm:t>
        <a:bodyPr/>
        <a:lstStyle/>
        <a:p>
          <a:r>
            <a:rPr lang="en-US" dirty="0"/>
            <a:t>Hire in the US to lower costs</a:t>
          </a:r>
        </a:p>
      </dgm:t>
    </dgm:pt>
    <dgm:pt modelId="{7AE38CAD-2B6A-45B7-BBE1-8B3F2FE5E276}" type="parTrans" cxnId="{946275AC-EC56-4645-8ECB-5E0A26F56EE6}">
      <dgm:prSet/>
      <dgm:spPr/>
      <dgm:t>
        <a:bodyPr/>
        <a:lstStyle/>
        <a:p>
          <a:endParaRPr lang="en-US"/>
        </a:p>
      </dgm:t>
    </dgm:pt>
    <dgm:pt modelId="{B0CA7F05-2552-49DD-92D9-071E510F8645}" type="sibTrans" cxnId="{946275AC-EC56-4645-8ECB-5E0A26F56EE6}">
      <dgm:prSet/>
      <dgm:spPr/>
      <dgm:t>
        <a:bodyPr/>
        <a:lstStyle/>
        <a:p>
          <a:endParaRPr lang="en-US"/>
        </a:p>
      </dgm:t>
    </dgm:pt>
    <dgm:pt modelId="{0858A599-BF06-44CA-8EF2-7675828F5100}">
      <dgm:prSet phldrT="[Text]"/>
      <dgm:spPr/>
      <dgm:t>
        <a:bodyPr/>
        <a:lstStyle/>
        <a:p>
          <a:pPr>
            <a:buNone/>
          </a:pPr>
          <a:r>
            <a:rPr lang="en-US" dirty="0"/>
            <a:t>Partner with your competitors</a:t>
          </a:r>
        </a:p>
      </dgm:t>
    </dgm:pt>
    <dgm:pt modelId="{04A6037C-1707-4318-972B-DEA94BD60E1F}" type="parTrans" cxnId="{B28D3CA9-FEA8-498E-9A5A-D6F094E5C6D4}">
      <dgm:prSet/>
      <dgm:spPr/>
      <dgm:t>
        <a:bodyPr/>
        <a:lstStyle/>
        <a:p>
          <a:endParaRPr lang="en-US"/>
        </a:p>
      </dgm:t>
    </dgm:pt>
    <dgm:pt modelId="{73BB0298-5321-4531-9E8F-F1AAF9ABC92E}" type="sibTrans" cxnId="{B28D3CA9-FEA8-498E-9A5A-D6F094E5C6D4}">
      <dgm:prSet/>
      <dgm:spPr/>
      <dgm:t>
        <a:bodyPr/>
        <a:lstStyle/>
        <a:p>
          <a:endParaRPr lang="en-US"/>
        </a:p>
      </dgm:t>
    </dgm:pt>
    <dgm:pt modelId="{3F2CCDCE-1367-4B2F-AD68-2DE0DFB9FAD4}">
      <dgm:prSet/>
      <dgm:spPr>
        <a:solidFill>
          <a:srgbClr val="FF6600"/>
        </a:solidFill>
      </dgm:spPr>
      <dgm:t>
        <a:bodyPr/>
        <a:lstStyle/>
        <a:p>
          <a:r>
            <a:rPr lang="en-US" dirty="0"/>
            <a:t>Humans can fly</a:t>
          </a:r>
        </a:p>
      </dgm:t>
    </dgm:pt>
    <dgm:pt modelId="{571A08AF-7405-4F0A-9D90-D699A4778EDD}" type="parTrans" cxnId="{BC7E0B2B-F303-4953-890B-BD781E9EFDC0}">
      <dgm:prSet/>
      <dgm:spPr/>
      <dgm:t>
        <a:bodyPr/>
        <a:lstStyle/>
        <a:p>
          <a:endParaRPr lang="en-US"/>
        </a:p>
      </dgm:t>
    </dgm:pt>
    <dgm:pt modelId="{2BA335FE-2944-4B48-B9A9-F7C8872F1461}" type="sibTrans" cxnId="{BC7E0B2B-F303-4953-890B-BD781E9EFDC0}">
      <dgm:prSet/>
      <dgm:spPr/>
      <dgm:t>
        <a:bodyPr/>
        <a:lstStyle/>
        <a:p>
          <a:endParaRPr lang="en-US"/>
        </a:p>
      </dgm:t>
    </dgm:pt>
    <dgm:pt modelId="{88941535-9AA9-4AAB-A17C-BA93B71ADBFD}">
      <dgm:prSet/>
      <dgm:spPr/>
      <dgm:t>
        <a:bodyPr/>
        <a:lstStyle/>
        <a:p>
          <a:r>
            <a:rPr lang="en-US" dirty="0"/>
            <a:t>Dress with a tent</a:t>
          </a:r>
        </a:p>
      </dgm:t>
    </dgm:pt>
    <dgm:pt modelId="{CBD6A45D-D760-4085-8775-E95FFA97F6DC}" type="parTrans" cxnId="{18045F21-076D-47D0-8632-E2715BCEF3DA}">
      <dgm:prSet/>
      <dgm:spPr/>
      <dgm:t>
        <a:bodyPr/>
        <a:lstStyle/>
        <a:p>
          <a:endParaRPr lang="en-US"/>
        </a:p>
      </dgm:t>
    </dgm:pt>
    <dgm:pt modelId="{AAD29ED1-EEA6-4B58-98E2-AEB984957C68}" type="sibTrans" cxnId="{18045F21-076D-47D0-8632-E2715BCEF3DA}">
      <dgm:prSet/>
      <dgm:spPr/>
      <dgm:t>
        <a:bodyPr/>
        <a:lstStyle/>
        <a:p>
          <a:endParaRPr lang="en-US"/>
        </a:p>
      </dgm:t>
    </dgm:pt>
    <dgm:pt modelId="{78B17363-8F55-4722-99A0-03C41EC815A5}" type="pres">
      <dgm:prSet presAssocID="{27CB296E-98B2-4BDA-B62E-8BFAE765C9A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9177BF1-87B2-43C0-AF89-F1A2EC5AD7DA}" type="pres">
      <dgm:prSet presAssocID="{EB397707-9FB8-4447-875C-19833439D1CE}" presName="Parent" presStyleLbl="node0" presStyleIdx="0" presStyleCnt="1">
        <dgm:presLayoutVars>
          <dgm:chMax val="6"/>
          <dgm:chPref val="6"/>
        </dgm:presLayoutVars>
      </dgm:prSet>
      <dgm:spPr/>
    </dgm:pt>
    <dgm:pt modelId="{01801DDB-AA61-482B-8EFB-208ABD80AADF}" type="pres">
      <dgm:prSet presAssocID="{3F2CCDCE-1367-4B2F-AD68-2DE0DFB9FAD4}" presName="Accent1" presStyleCnt="0"/>
      <dgm:spPr/>
    </dgm:pt>
    <dgm:pt modelId="{31F1DCE6-EE1E-48B0-89C6-B9FA72C23C9D}" type="pres">
      <dgm:prSet presAssocID="{3F2CCDCE-1367-4B2F-AD68-2DE0DFB9FAD4}" presName="Accent" presStyleLbl="bgShp" presStyleIdx="0" presStyleCnt="6"/>
      <dgm:spPr/>
    </dgm:pt>
    <dgm:pt modelId="{8F743BBB-7AA1-4338-862F-7A10C2AD92F6}" type="pres">
      <dgm:prSet presAssocID="{3F2CCDCE-1367-4B2F-AD68-2DE0DFB9FAD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3CA1B3E-36A5-4BB6-AF39-E8185FCA9F64}" type="pres">
      <dgm:prSet presAssocID="{E7896944-C03B-4C46-B1CF-22F071102B97}" presName="Accent2" presStyleCnt="0"/>
      <dgm:spPr/>
    </dgm:pt>
    <dgm:pt modelId="{93B9EB90-97C3-4460-989B-CBBA2D391FBA}" type="pres">
      <dgm:prSet presAssocID="{E7896944-C03B-4C46-B1CF-22F071102B97}" presName="Accent" presStyleLbl="bgShp" presStyleIdx="1" presStyleCnt="6"/>
      <dgm:spPr/>
    </dgm:pt>
    <dgm:pt modelId="{F5D0494D-8620-49B2-B19A-3D2CB8F888F5}" type="pres">
      <dgm:prSet presAssocID="{E7896944-C03B-4C46-B1CF-22F071102B9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268F3BB-83CD-4384-A411-2F1FD3D6C072}" type="pres">
      <dgm:prSet presAssocID="{0858A599-BF06-44CA-8EF2-7675828F5100}" presName="Accent3" presStyleCnt="0"/>
      <dgm:spPr/>
    </dgm:pt>
    <dgm:pt modelId="{78611D74-3F03-47CA-8C7E-64B5CAA904C9}" type="pres">
      <dgm:prSet presAssocID="{0858A599-BF06-44CA-8EF2-7675828F5100}" presName="Accent" presStyleLbl="bgShp" presStyleIdx="2" presStyleCnt="6"/>
      <dgm:spPr/>
    </dgm:pt>
    <dgm:pt modelId="{85E42259-A93C-4AFF-8378-3327F335E92E}" type="pres">
      <dgm:prSet presAssocID="{0858A599-BF06-44CA-8EF2-7675828F510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775CB92-0BBA-45C5-94F7-49978BA74E9D}" type="pres">
      <dgm:prSet presAssocID="{88941535-9AA9-4AAB-A17C-BA93B71ADBFD}" presName="Accent4" presStyleCnt="0"/>
      <dgm:spPr/>
    </dgm:pt>
    <dgm:pt modelId="{3C494397-3C93-4952-9D6B-F09F80CD45A6}" type="pres">
      <dgm:prSet presAssocID="{88941535-9AA9-4AAB-A17C-BA93B71ADBFD}" presName="Accent" presStyleLbl="bgShp" presStyleIdx="3" presStyleCnt="6"/>
      <dgm:spPr/>
    </dgm:pt>
    <dgm:pt modelId="{0DDAD815-39E8-457D-B41D-5AE5BB78F534}" type="pres">
      <dgm:prSet presAssocID="{88941535-9AA9-4AAB-A17C-BA93B71ADBF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C1E7512-0A50-4C03-B2D0-A573E16FB8A8}" type="pres">
      <dgm:prSet presAssocID="{F896607A-A60E-49C6-B00A-25DAA77AE09C}" presName="Accent5" presStyleCnt="0"/>
      <dgm:spPr/>
    </dgm:pt>
    <dgm:pt modelId="{5DA7E27A-8695-4690-925C-2BE8929E029A}" type="pres">
      <dgm:prSet presAssocID="{F896607A-A60E-49C6-B00A-25DAA77AE09C}" presName="Accent" presStyleLbl="bgShp" presStyleIdx="4" presStyleCnt="6"/>
      <dgm:spPr/>
    </dgm:pt>
    <dgm:pt modelId="{730D9C4C-E662-4DEF-B78A-295C29131A57}" type="pres">
      <dgm:prSet presAssocID="{F896607A-A60E-49C6-B00A-25DAA77AE09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FD317AA-BDDB-46C7-A30C-8FE110BB0F31}" type="pres">
      <dgm:prSet presAssocID="{077617A2-3ACF-4264-BB03-CFB8114EFDDD}" presName="Accent6" presStyleCnt="0"/>
      <dgm:spPr/>
    </dgm:pt>
    <dgm:pt modelId="{4803D6CC-3005-425F-8A07-610C19C2DA33}" type="pres">
      <dgm:prSet presAssocID="{077617A2-3ACF-4264-BB03-CFB8114EFDDD}" presName="Accent" presStyleLbl="bgShp" presStyleIdx="5" presStyleCnt="6"/>
      <dgm:spPr/>
    </dgm:pt>
    <dgm:pt modelId="{DFA87CE6-FD19-4829-8A15-F6698925B525}" type="pres">
      <dgm:prSet presAssocID="{077617A2-3ACF-4264-BB03-CFB8114EFDD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D06FA01-C214-4FCC-AF8D-FFF1BF20F363}" srcId="{EB397707-9FB8-4447-875C-19833439D1CE}" destId="{E7896944-C03B-4C46-B1CF-22F071102B97}" srcOrd="1" destOrd="0" parTransId="{781C6723-3DEB-439D-B950-DE28CEBFE376}" sibTransId="{60F2BE97-C468-4538-AD7E-7A5DF14AE4DA}"/>
    <dgm:cxn modelId="{5DA2A004-FBBD-4DE9-9A02-369EF340E5D8}" type="presOf" srcId="{27CB296E-98B2-4BDA-B62E-8BFAE765C9A5}" destId="{78B17363-8F55-4722-99A0-03C41EC815A5}" srcOrd="0" destOrd="0" presId="urn:microsoft.com/office/officeart/2011/layout/HexagonRadial"/>
    <dgm:cxn modelId="{18045F21-076D-47D0-8632-E2715BCEF3DA}" srcId="{EB397707-9FB8-4447-875C-19833439D1CE}" destId="{88941535-9AA9-4AAB-A17C-BA93B71ADBFD}" srcOrd="3" destOrd="0" parTransId="{CBD6A45D-D760-4085-8775-E95FFA97F6DC}" sibTransId="{AAD29ED1-EEA6-4B58-98E2-AEB984957C68}"/>
    <dgm:cxn modelId="{EE56CB22-1028-4493-AF25-7727D444FD89}" type="presOf" srcId="{3F2CCDCE-1367-4B2F-AD68-2DE0DFB9FAD4}" destId="{8F743BBB-7AA1-4338-862F-7A10C2AD92F6}" srcOrd="0" destOrd="0" presId="urn:microsoft.com/office/officeart/2011/layout/HexagonRadial"/>
    <dgm:cxn modelId="{BC7E0B2B-F303-4953-890B-BD781E9EFDC0}" srcId="{EB397707-9FB8-4447-875C-19833439D1CE}" destId="{3F2CCDCE-1367-4B2F-AD68-2DE0DFB9FAD4}" srcOrd="0" destOrd="0" parTransId="{571A08AF-7405-4F0A-9D90-D699A4778EDD}" sibTransId="{2BA335FE-2944-4B48-B9A9-F7C8872F1461}"/>
    <dgm:cxn modelId="{B8E8E239-5C45-46A0-803E-1A5CE07962CD}" type="presOf" srcId="{F896607A-A60E-49C6-B00A-25DAA77AE09C}" destId="{730D9C4C-E662-4DEF-B78A-295C29131A57}" srcOrd="0" destOrd="0" presId="urn:microsoft.com/office/officeart/2011/layout/HexagonRadial"/>
    <dgm:cxn modelId="{CB472389-D50D-4C95-B3FA-4326EDE28E40}" type="presOf" srcId="{88941535-9AA9-4AAB-A17C-BA93B71ADBFD}" destId="{0DDAD815-39E8-457D-B41D-5AE5BB78F534}" srcOrd="0" destOrd="0" presId="urn:microsoft.com/office/officeart/2011/layout/HexagonRadial"/>
    <dgm:cxn modelId="{F0EA679D-9277-43D4-88C0-B4E455F16E9B}" type="presOf" srcId="{EB397707-9FB8-4447-875C-19833439D1CE}" destId="{09177BF1-87B2-43C0-AF89-F1A2EC5AD7DA}" srcOrd="0" destOrd="0" presId="urn:microsoft.com/office/officeart/2011/layout/HexagonRadial"/>
    <dgm:cxn modelId="{B28D3CA9-FEA8-498E-9A5A-D6F094E5C6D4}" srcId="{EB397707-9FB8-4447-875C-19833439D1CE}" destId="{0858A599-BF06-44CA-8EF2-7675828F5100}" srcOrd="2" destOrd="0" parTransId="{04A6037C-1707-4318-972B-DEA94BD60E1F}" sibTransId="{73BB0298-5321-4531-9E8F-F1AAF9ABC92E}"/>
    <dgm:cxn modelId="{946275AC-EC56-4645-8ECB-5E0A26F56EE6}" srcId="{EB397707-9FB8-4447-875C-19833439D1CE}" destId="{077617A2-3ACF-4264-BB03-CFB8114EFDDD}" srcOrd="5" destOrd="0" parTransId="{7AE38CAD-2B6A-45B7-BBE1-8B3F2FE5E276}" sibTransId="{B0CA7F05-2552-49DD-92D9-071E510F8645}"/>
    <dgm:cxn modelId="{4AA4DBC5-6A4A-4967-87F9-7A9F80A10BC7}" srcId="{27CB296E-98B2-4BDA-B62E-8BFAE765C9A5}" destId="{EB397707-9FB8-4447-875C-19833439D1CE}" srcOrd="0" destOrd="0" parTransId="{D8AD76E6-01C9-4BA9-87F8-FA18AA8B8381}" sibTransId="{E8F50234-54E2-40F3-8EC3-AF7954998165}"/>
    <dgm:cxn modelId="{F22515C8-C898-4AD0-B25C-1371366931E7}" type="presOf" srcId="{E7896944-C03B-4C46-B1CF-22F071102B97}" destId="{F5D0494D-8620-49B2-B19A-3D2CB8F888F5}" srcOrd="0" destOrd="0" presId="urn:microsoft.com/office/officeart/2011/layout/HexagonRadial"/>
    <dgm:cxn modelId="{F9ADCDCF-9481-4E13-9692-7B2DD3778AAE}" type="presOf" srcId="{0858A599-BF06-44CA-8EF2-7675828F5100}" destId="{85E42259-A93C-4AFF-8378-3327F335E92E}" srcOrd="0" destOrd="0" presId="urn:microsoft.com/office/officeart/2011/layout/HexagonRadial"/>
    <dgm:cxn modelId="{273CB1E8-2DF2-46B0-BCE1-B4C4C5952329}" srcId="{EB397707-9FB8-4447-875C-19833439D1CE}" destId="{F896607A-A60E-49C6-B00A-25DAA77AE09C}" srcOrd="4" destOrd="0" parTransId="{7EBD6FFB-B1DA-4CD4-A859-CD887C51C336}" sibTransId="{45B36086-6FB9-41F6-A01C-F1E503026E93}"/>
    <dgm:cxn modelId="{3792E5FA-0E2C-42FF-B1B5-9FF89EFB789C}" type="presOf" srcId="{077617A2-3ACF-4264-BB03-CFB8114EFDDD}" destId="{DFA87CE6-FD19-4829-8A15-F6698925B525}" srcOrd="0" destOrd="0" presId="urn:microsoft.com/office/officeart/2011/layout/HexagonRadial"/>
    <dgm:cxn modelId="{D9F91D77-6ACC-4E58-9B03-274D0E23AD87}" type="presParOf" srcId="{78B17363-8F55-4722-99A0-03C41EC815A5}" destId="{09177BF1-87B2-43C0-AF89-F1A2EC5AD7DA}" srcOrd="0" destOrd="0" presId="urn:microsoft.com/office/officeart/2011/layout/HexagonRadial"/>
    <dgm:cxn modelId="{892949E8-C569-484C-8C90-C80D87C5C5F4}" type="presParOf" srcId="{78B17363-8F55-4722-99A0-03C41EC815A5}" destId="{01801DDB-AA61-482B-8EFB-208ABD80AADF}" srcOrd="1" destOrd="0" presId="urn:microsoft.com/office/officeart/2011/layout/HexagonRadial"/>
    <dgm:cxn modelId="{0231D0D2-C167-472C-9DC4-3574836526C0}" type="presParOf" srcId="{01801DDB-AA61-482B-8EFB-208ABD80AADF}" destId="{31F1DCE6-EE1E-48B0-89C6-B9FA72C23C9D}" srcOrd="0" destOrd="0" presId="urn:microsoft.com/office/officeart/2011/layout/HexagonRadial"/>
    <dgm:cxn modelId="{D03F5B70-47E1-4841-897D-697260BD6614}" type="presParOf" srcId="{78B17363-8F55-4722-99A0-03C41EC815A5}" destId="{8F743BBB-7AA1-4338-862F-7A10C2AD92F6}" srcOrd="2" destOrd="0" presId="urn:microsoft.com/office/officeart/2011/layout/HexagonRadial"/>
    <dgm:cxn modelId="{7059096B-43F5-4FA2-8FA0-6579316B1F11}" type="presParOf" srcId="{78B17363-8F55-4722-99A0-03C41EC815A5}" destId="{A3CA1B3E-36A5-4BB6-AF39-E8185FCA9F64}" srcOrd="3" destOrd="0" presId="urn:microsoft.com/office/officeart/2011/layout/HexagonRadial"/>
    <dgm:cxn modelId="{151F7E21-6F8E-41A9-9B9F-2EA110ADBC27}" type="presParOf" srcId="{A3CA1B3E-36A5-4BB6-AF39-E8185FCA9F64}" destId="{93B9EB90-97C3-4460-989B-CBBA2D391FBA}" srcOrd="0" destOrd="0" presId="urn:microsoft.com/office/officeart/2011/layout/HexagonRadial"/>
    <dgm:cxn modelId="{6557821C-12EA-4623-9126-471D7228C0D4}" type="presParOf" srcId="{78B17363-8F55-4722-99A0-03C41EC815A5}" destId="{F5D0494D-8620-49B2-B19A-3D2CB8F888F5}" srcOrd="4" destOrd="0" presId="urn:microsoft.com/office/officeart/2011/layout/HexagonRadial"/>
    <dgm:cxn modelId="{7B6E1824-7AAB-4E54-BE3C-EFA848E1463F}" type="presParOf" srcId="{78B17363-8F55-4722-99A0-03C41EC815A5}" destId="{7268F3BB-83CD-4384-A411-2F1FD3D6C072}" srcOrd="5" destOrd="0" presId="urn:microsoft.com/office/officeart/2011/layout/HexagonRadial"/>
    <dgm:cxn modelId="{5D90BF82-55EC-4EFE-B398-DF22D180DE21}" type="presParOf" srcId="{7268F3BB-83CD-4384-A411-2F1FD3D6C072}" destId="{78611D74-3F03-47CA-8C7E-64B5CAA904C9}" srcOrd="0" destOrd="0" presId="urn:microsoft.com/office/officeart/2011/layout/HexagonRadial"/>
    <dgm:cxn modelId="{49BB2F6B-E4AC-47B5-B3E8-CCC2A08529F7}" type="presParOf" srcId="{78B17363-8F55-4722-99A0-03C41EC815A5}" destId="{85E42259-A93C-4AFF-8378-3327F335E92E}" srcOrd="6" destOrd="0" presId="urn:microsoft.com/office/officeart/2011/layout/HexagonRadial"/>
    <dgm:cxn modelId="{40FC92E4-8794-42DB-B3FC-2BF5EF7BCD8B}" type="presParOf" srcId="{78B17363-8F55-4722-99A0-03C41EC815A5}" destId="{A775CB92-0BBA-45C5-94F7-49978BA74E9D}" srcOrd="7" destOrd="0" presId="urn:microsoft.com/office/officeart/2011/layout/HexagonRadial"/>
    <dgm:cxn modelId="{ABE71793-B31D-41A2-AE3D-6DD99473D539}" type="presParOf" srcId="{A775CB92-0BBA-45C5-94F7-49978BA74E9D}" destId="{3C494397-3C93-4952-9D6B-F09F80CD45A6}" srcOrd="0" destOrd="0" presId="urn:microsoft.com/office/officeart/2011/layout/HexagonRadial"/>
    <dgm:cxn modelId="{1B332021-B6B9-404D-A2AB-A946A2BC5453}" type="presParOf" srcId="{78B17363-8F55-4722-99A0-03C41EC815A5}" destId="{0DDAD815-39E8-457D-B41D-5AE5BB78F534}" srcOrd="8" destOrd="0" presId="urn:microsoft.com/office/officeart/2011/layout/HexagonRadial"/>
    <dgm:cxn modelId="{361F7C61-BCEB-4B77-B559-F70CEA7C93A5}" type="presParOf" srcId="{78B17363-8F55-4722-99A0-03C41EC815A5}" destId="{5C1E7512-0A50-4C03-B2D0-A573E16FB8A8}" srcOrd="9" destOrd="0" presId="urn:microsoft.com/office/officeart/2011/layout/HexagonRadial"/>
    <dgm:cxn modelId="{CB01C9E2-CC0A-43EC-98FE-1E2430B2208E}" type="presParOf" srcId="{5C1E7512-0A50-4C03-B2D0-A573E16FB8A8}" destId="{5DA7E27A-8695-4690-925C-2BE8929E029A}" srcOrd="0" destOrd="0" presId="urn:microsoft.com/office/officeart/2011/layout/HexagonRadial"/>
    <dgm:cxn modelId="{CC1230A1-0DC3-40D3-8184-86A8ED0045C8}" type="presParOf" srcId="{78B17363-8F55-4722-99A0-03C41EC815A5}" destId="{730D9C4C-E662-4DEF-B78A-295C29131A57}" srcOrd="10" destOrd="0" presId="urn:microsoft.com/office/officeart/2011/layout/HexagonRadial"/>
    <dgm:cxn modelId="{D0F01749-55F4-4DD6-A6DD-C98DD5B9C019}" type="presParOf" srcId="{78B17363-8F55-4722-99A0-03C41EC815A5}" destId="{0FD317AA-BDDB-46C7-A30C-8FE110BB0F31}" srcOrd="11" destOrd="0" presId="urn:microsoft.com/office/officeart/2011/layout/HexagonRadial"/>
    <dgm:cxn modelId="{D9C57E3B-C22E-467D-951A-976D82817F4A}" type="presParOf" srcId="{0FD317AA-BDDB-46C7-A30C-8FE110BB0F31}" destId="{4803D6CC-3005-425F-8A07-610C19C2DA33}" srcOrd="0" destOrd="0" presId="urn:microsoft.com/office/officeart/2011/layout/HexagonRadial"/>
    <dgm:cxn modelId="{2E35DAFF-164C-4280-8B04-D11090DE6BC6}" type="presParOf" srcId="{78B17363-8F55-4722-99A0-03C41EC815A5}" destId="{DFA87CE6-FD19-4829-8A15-F6698925B52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77BF1-87B2-43C0-AF89-F1A2EC5AD7DA}">
      <dsp:nvSpPr>
        <dsp:cNvPr id="0" name=""/>
        <dsp:cNvSpPr/>
      </dsp:nvSpPr>
      <dsp:spPr>
        <a:xfrm>
          <a:off x="3810249" y="1742770"/>
          <a:ext cx="2215136" cy="19161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Counter intuitive concepts</a:t>
          </a:r>
          <a:endParaRPr lang="en-US" sz="1800" kern="1200" dirty="0"/>
        </a:p>
      </dsp:txBody>
      <dsp:txXfrm>
        <a:off x="4177328" y="2060308"/>
        <a:ext cx="1480978" cy="1281106"/>
      </dsp:txXfrm>
    </dsp:sp>
    <dsp:sp modelId="{93B9EB90-97C3-4460-989B-CBBA2D391FBA}">
      <dsp:nvSpPr>
        <dsp:cNvPr id="0" name=""/>
        <dsp:cNvSpPr/>
      </dsp:nvSpPr>
      <dsp:spPr>
        <a:xfrm>
          <a:off x="5197350" y="826006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3BBB-7AA1-4338-862F-7A10C2AD92F6}">
      <dsp:nvSpPr>
        <dsp:cNvPr id="0" name=""/>
        <dsp:cNvSpPr/>
      </dsp:nvSpPr>
      <dsp:spPr>
        <a:xfrm>
          <a:off x="4014295" y="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Humans can fly</a:t>
          </a:r>
        </a:p>
      </dsp:txBody>
      <dsp:txXfrm>
        <a:off x="4315127" y="260255"/>
        <a:ext cx="1213624" cy="1049927"/>
      </dsp:txXfrm>
    </dsp:sp>
    <dsp:sp modelId="{78611D74-3F03-47CA-8C7E-64B5CAA904C9}">
      <dsp:nvSpPr>
        <dsp:cNvPr id="0" name=""/>
        <dsp:cNvSpPr/>
      </dsp:nvSpPr>
      <dsp:spPr>
        <a:xfrm>
          <a:off x="6172752" y="2172249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0494D-8620-49B2-B19A-3D2CB8F888F5}">
      <dsp:nvSpPr>
        <dsp:cNvPr id="0" name=""/>
        <dsp:cNvSpPr/>
      </dsp:nvSpPr>
      <dsp:spPr>
        <a:xfrm>
          <a:off x="5679125" y="965924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Profit from your hobby</a:t>
          </a:r>
        </a:p>
      </dsp:txBody>
      <dsp:txXfrm>
        <a:off x="5979957" y="1226179"/>
        <a:ext cx="1213624" cy="1049927"/>
      </dsp:txXfrm>
    </dsp:sp>
    <dsp:sp modelId="{3C494397-3C93-4952-9D6B-F09F80CD45A6}">
      <dsp:nvSpPr>
        <dsp:cNvPr id="0" name=""/>
        <dsp:cNvSpPr/>
      </dsp:nvSpPr>
      <dsp:spPr>
        <a:xfrm>
          <a:off x="5495174" y="3691906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42259-A93C-4AFF-8378-3327F335E92E}">
      <dsp:nvSpPr>
        <dsp:cNvPr id="0" name=""/>
        <dsp:cNvSpPr/>
      </dsp:nvSpPr>
      <dsp:spPr>
        <a:xfrm>
          <a:off x="5679125" y="286482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Partner with your competitors</a:t>
          </a:r>
        </a:p>
      </dsp:txBody>
      <dsp:txXfrm>
        <a:off x="5979957" y="3125075"/>
        <a:ext cx="1213624" cy="1049927"/>
      </dsp:txXfrm>
    </dsp:sp>
    <dsp:sp modelId="{5DA7E27A-8695-4690-925C-2BE8929E029A}">
      <dsp:nvSpPr>
        <dsp:cNvPr id="0" name=""/>
        <dsp:cNvSpPr/>
      </dsp:nvSpPr>
      <dsp:spPr>
        <a:xfrm>
          <a:off x="3814371" y="3849652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AD815-39E8-457D-B41D-5AE5BB78F534}">
      <dsp:nvSpPr>
        <dsp:cNvPr id="0" name=""/>
        <dsp:cNvSpPr/>
      </dsp:nvSpPr>
      <dsp:spPr>
        <a:xfrm>
          <a:off x="4014295" y="3831825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Dress with a tent</a:t>
          </a:r>
        </a:p>
      </dsp:txBody>
      <dsp:txXfrm>
        <a:off x="4315127" y="4092080"/>
        <a:ext cx="1213624" cy="1049927"/>
      </dsp:txXfrm>
    </dsp:sp>
    <dsp:sp modelId="{4803D6CC-3005-425F-8A07-610C19C2DA33}">
      <dsp:nvSpPr>
        <dsp:cNvPr id="0" name=""/>
        <dsp:cNvSpPr/>
      </dsp:nvSpPr>
      <dsp:spPr>
        <a:xfrm>
          <a:off x="2822995" y="2503948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9C4C-E662-4DEF-B78A-295C29131A57}">
      <dsp:nvSpPr>
        <dsp:cNvPr id="0" name=""/>
        <dsp:cNvSpPr/>
      </dsp:nvSpPr>
      <dsp:spPr>
        <a:xfrm>
          <a:off x="2341735" y="286590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Raise your price to sell more units</a:t>
          </a:r>
        </a:p>
      </dsp:txBody>
      <dsp:txXfrm>
        <a:off x="2642567" y="3126155"/>
        <a:ext cx="1213624" cy="1049927"/>
      </dsp:txXfrm>
    </dsp:sp>
    <dsp:sp modelId="{DFA87CE6-FD19-4829-8A15-F6698925B525}">
      <dsp:nvSpPr>
        <dsp:cNvPr id="0" name=""/>
        <dsp:cNvSpPr/>
      </dsp:nvSpPr>
      <dsp:spPr>
        <a:xfrm>
          <a:off x="2341735" y="963763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Hire in the US to lower costs</a:t>
          </a:r>
        </a:p>
      </dsp:txBody>
      <dsp:txXfrm>
        <a:off x="2642567" y="1224018"/>
        <a:ext cx="1213624" cy="1049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77BF1-87B2-43C0-AF89-F1A2EC5AD7DA}">
      <dsp:nvSpPr>
        <dsp:cNvPr id="0" name=""/>
        <dsp:cNvSpPr/>
      </dsp:nvSpPr>
      <dsp:spPr>
        <a:xfrm>
          <a:off x="3810249" y="1742770"/>
          <a:ext cx="2215136" cy="191618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Counter intuitive concepts</a:t>
          </a:r>
          <a:endParaRPr lang="en-US" sz="1800" kern="1200" dirty="0"/>
        </a:p>
      </dsp:txBody>
      <dsp:txXfrm>
        <a:off x="4177328" y="2060308"/>
        <a:ext cx="1480978" cy="1281106"/>
      </dsp:txXfrm>
    </dsp:sp>
    <dsp:sp modelId="{93B9EB90-97C3-4460-989B-CBBA2D391FBA}">
      <dsp:nvSpPr>
        <dsp:cNvPr id="0" name=""/>
        <dsp:cNvSpPr/>
      </dsp:nvSpPr>
      <dsp:spPr>
        <a:xfrm>
          <a:off x="5197350" y="826006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43BBB-7AA1-4338-862F-7A10C2AD92F6}">
      <dsp:nvSpPr>
        <dsp:cNvPr id="0" name=""/>
        <dsp:cNvSpPr/>
      </dsp:nvSpPr>
      <dsp:spPr>
        <a:xfrm>
          <a:off x="4014295" y="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Humans can fly</a:t>
          </a:r>
        </a:p>
      </dsp:txBody>
      <dsp:txXfrm>
        <a:off x="4315127" y="260255"/>
        <a:ext cx="1213624" cy="1049927"/>
      </dsp:txXfrm>
    </dsp:sp>
    <dsp:sp modelId="{78611D74-3F03-47CA-8C7E-64B5CAA904C9}">
      <dsp:nvSpPr>
        <dsp:cNvPr id="0" name=""/>
        <dsp:cNvSpPr/>
      </dsp:nvSpPr>
      <dsp:spPr>
        <a:xfrm>
          <a:off x="6172752" y="2172249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0494D-8620-49B2-B19A-3D2CB8F888F5}">
      <dsp:nvSpPr>
        <dsp:cNvPr id="0" name=""/>
        <dsp:cNvSpPr/>
      </dsp:nvSpPr>
      <dsp:spPr>
        <a:xfrm>
          <a:off x="5679125" y="965924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Profit from your hobby</a:t>
          </a:r>
        </a:p>
      </dsp:txBody>
      <dsp:txXfrm>
        <a:off x="5979957" y="1226179"/>
        <a:ext cx="1213624" cy="1049927"/>
      </dsp:txXfrm>
    </dsp:sp>
    <dsp:sp modelId="{3C494397-3C93-4952-9D6B-F09F80CD45A6}">
      <dsp:nvSpPr>
        <dsp:cNvPr id="0" name=""/>
        <dsp:cNvSpPr/>
      </dsp:nvSpPr>
      <dsp:spPr>
        <a:xfrm>
          <a:off x="5495174" y="3691906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42259-A93C-4AFF-8378-3327F335E92E}">
      <dsp:nvSpPr>
        <dsp:cNvPr id="0" name=""/>
        <dsp:cNvSpPr/>
      </dsp:nvSpPr>
      <dsp:spPr>
        <a:xfrm>
          <a:off x="5679125" y="286482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Partner with your competitors</a:t>
          </a:r>
        </a:p>
      </dsp:txBody>
      <dsp:txXfrm>
        <a:off x="5979957" y="3125075"/>
        <a:ext cx="1213624" cy="1049927"/>
      </dsp:txXfrm>
    </dsp:sp>
    <dsp:sp modelId="{5DA7E27A-8695-4690-925C-2BE8929E029A}">
      <dsp:nvSpPr>
        <dsp:cNvPr id="0" name=""/>
        <dsp:cNvSpPr/>
      </dsp:nvSpPr>
      <dsp:spPr>
        <a:xfrm>
          <a:off x="3814371" y="3849652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AD815-39E8-457D-B41D-5AE5BB78F534}">
      <dsp:nvSpPr>
        <dsp:cNvPr id="0" name=""/>
        <dsp:cNvSpPr/>
      </dsp:nvSpPr>
      <dsp:spPr>
        <a:xfrm>
          <a:off x="4014295" y="3831825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Dress with a tent</a:t>
          </a:r>
        </a:p>
      </dsp:txBody>
      <dsp:txXfrm>
        <a:off x="4315127" y="4092080"/>
        <a:ext cx="1213624" cy="1049927"/>
      </dsp:txXfrm>
    </dsp:sp>
    <dsp:sp modelId="{4803D6CC-3005-425F-8A07-610C19C2DA33}">
      <dsp:nvSpPr>
        <dsp:cNvPr id="0" name=""/>
        <dsp:cNvSpPr/>
      </dsp:nvSpPr>
      <dsp:spPr>
        <a:xfrm>
          <a:off x="2822995" y="2503948"/>
          <a:ext cx="835764" cy="72012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D9C4C-E662-4DEF-B78A-295C29131A57}">
      <dsp:nvSpPr>
        <dsp:cNvPr id="0" name=""/>
        <dsp:cNvSpPr/>
      </dsp:nvSpPr>
      <dsp:spPr>
        <a:xfrm>
          <a:off x="2341735" y="2865900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Raise your price to sell more units</a:t>
          </a:r>
        </a:p>
      </dsp:txBody>
      <dsp:txXfrm>
        <a:off x="2642567" y="3126155"/>
        <a:ext cx="1213624" cy="1049927"/>
      </dsp:txXfrm>
    </dsp:sp>
    <dsp:sp modelId="{DFA87CE6-FD19-4829-8A15-F6698925B525}">
      <dsp:nvSpPr>
        <dsp:cNvPr id="0" name=""/>
        <dsp:cNvSpPr/>
      </dsp:nvSpPr>
      <dsp:spPr>
        <a:xfrm>
          <a:off x="2341735" y="963763"/>
          <a:ext cx="1815288" cy="1570437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Hire in the US to lower costs</a:t>
          </a:r>
        </a:p>
      </dsp:txBody>
      <dsp:txXfrm>
        <a:off x="2642567" y="1224018"/>
        <a:ext cx="1213624" cy="1049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7B8F779-F786-46C1-B4D9-B1F036EC6580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8A71E45-9AB1-43F6-963F-90B53566C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2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3C0184-337F-42DA-A8F8-82D84F8D524C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7D82108-D407-444E-B341-5DB7ABB9E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airplane, spaceships, gliders,</a:t>
            </a:r>
            <a:r>
              <a:rPr lang="en-US" baseline="0" dirty="0"/>
              <a:t> balloons</a:t>
            </a:r>
          </a:p>
          <a:p>
            <a:r>
              <a:rPr lang="en-US" baseline="0" dirty="0"/>
              <a:t>2: GoPro, Nike</a:t>
            </a:r>
          </a:p>
          <a:p>
            <a:pPr defTabSz="966612"/>
            <a:r>
              <a:rPr lang="en-US" baseline="0" dirty="0"/>
              <a:t>3: Strategic alliances (Cisco-Ericsson / McDonnell/Boeing), Obama </a:t>
            </a:r>
            <a:r>
              <a:rPr lang="en-US" baseline="0"/>
              <a:t>+ Hillary </a:t>
            </a:r>
            <a:r>
              <a:rPr lang="en-US" baseline="0" dirty="0"/>
              <a:t>campaign</a:t>
            </a:r>
          </a:p>
          <a:p>
            <a:pPr defTabSz="966612"/>
            <a:r>
              <a:rPr lang="en-US" baseline="0" dirty="0"/>
              <a:t>4: Levi’s</a:t>
            </a:r>
          </a:p>
          <a:p>
            <a:r>
              <a:rPr lang="en-US" dirty="0"/>
              <a:t>5: Louis Vuitton, </a:t>
            </a:r>
            <a:r>
              <a:rPr lang="en-US" dirty="0" err="1"/>
              <a:t>Junosphere</a:t>
            </a:r>
            <a:endParaRPr lang="en-US" dirty="0"/>
          </a:p>
          <a:p>
            <a:r>
              <a:rPr lang="en-US" dirty="0"/>
              <a:t>6: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9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airplane, spaceships, gliders,</a:t>
            </a:r>
            <a:r>
              <a:rPr lang="en-US" baseline="0" dirty="0"/>
              <a:t> balloons</a:t>
            </a:r>
          </a:p>
          <a:p>
            <a:r>
              <a:rPr lang="en-US" baseline="0" dirty="0"/>
              <a:t>2: GoPro, Nike</a:t>
            </a:r>
          </a:p>
          <a:p>
            <a:pPr defTabSz="966612"/>
            <a:r>
              <a:rPr lang="en-US" baseline="0" dirty="0"/>
              <a:t>3: Strategic alliances (Cisco-Ericsson / McDonnell/Boeing), Obama </a:t>
            </a:r>
            <a:r>
              <a:rPr lang="en-US" baseline="0"/>
              <a:t>+ Hillary </a:t>
            </a:r>
            <a:r>
              <a:rPr lang="en-US" baseline="0" dirty="0"/>
              <a:t>campaign</a:t>
            </a:r>
          </a:p>
          <a:p>
            <a:pPr defTabSz="966612"/>
            <a:r>
              <a:rPr lang="en-US" baseline="0" dirty="0"/>
              <a:t>4: Levi’s</a:t>
            </a:r>
          </a:p>
          <a:p>
            <a:r>
              <a:rPr lang="en-US" dirty="0"/>
              <a:t>5: Louis Vuitton, </a:t>
            </a:r>
            <a:r>
              <a:rPr lang="en-US" dirty="0" err="1"/>
              <a:t>Junosphere</a:t>
            </a:r>
            <a:endParaRPr lang="en-US" dirty="0"/>
          </a:p>
          <a:p>
            <a:r>
              <a:rPr lang="en-US" dirty="0"/>
              <a:t>6: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5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Alexander Fleming</a:t>
            </a:r>
          </a:p>
          <a:p>
            <a:r>
              <a:rPr lang="en-US" dirty="0"/>
              <a:t>Nick Woodman</a:t>
            </a:r>
          </a:p>
          <a:p>
            <a:r>
              <a:rPr lang="en-US" dirty="0"/>
              <a:t>Bill Bowerman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9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82108-D407-444E-B341-5DB7ABB9E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73" y="2299317"/>
            <a:ext cx="9835707" cy="2628178"/>
          </a:xfrm>
        </p:spPr>
        <p:txBody>
          <a:bodyPr vert="horz" anchor="b"/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8439" y="5132329"/>
            <a:ext cx="9000933" cy="1322341"/>
          </a:xfrm>
          <a:solidFill>
            <a:schemeClr val="accent5"/>
          </a:solidFill>
        </p:spPr>
        <p:txBody>
          <a:bodyPr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2376" r="37744" b="25747"/>
          <a:stretch/>
        </p:blipFill>
        <p:spPr>
          <a:xfrm>
            <a:off x="248552" y="195309"/>
            <a:ext cx="4163650" cy="13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E75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823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645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84DDF-493D-49C7-93B6-CB81CBAF1D00}"/>
              </a:ext>
            </a:extLst>
          </p:cNvPr>
          <p:cNvSpPr/>
          <p:nvPr userDrawn="1"/>
        </p:nvSpPr>
        <p:spPr>
          <a:xfrm>
            <a:off x="5063614" y="6479458"/>
            <a:ext cx="7000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 &amp; Performance Programs –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WINvicta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19455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E75B5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118E9B-8F78-41F0-B729-CA5C4BDC7CA1}"/>
              </a:ext>
            </a:extLst>
          </p:cNvPr>
          <p:cNvSpPr/>
          <p:nvPr userDrawn="1"/>
        </p:nvSpPr>
        <p:spPr>
          <a:xfrm>
            <a:off x="5063614" y="6479458"/>
            <a:ext cx="7000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 &amp; Performance Programs –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WINvicta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24610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E75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32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453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3614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04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653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5304" y="373677"/>
            <a:ext cx="11504354" cy="35493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08672" y="5043592"/>
            <a:ext cx="8749942" cy="1739900"/>
          </a:xfrm>
        </p:spPr>
        <p:txBody>
          <a:bodyPr/>
          <a:lstStyle>
            <a:lvl1pPr marL="0" indent="0" algn="r">
              <a:buNone/>
              <a:defRPr>
                <a:solidFill>
                  <a:srgbClr val="2E75B5"/>
                </a:solidFill>
              </a:defRPr>
            </a:lvl1pPr>
            <a:lvl2pPr marL="346075" indent="0">
              <a:buNone/>
              <a:defRPr>
                <a:solidFill>
                  <a:srgbClr val="2E75B5"/>
                </a:solidFill>
              </a:defRPr>
            </a:lvl2pPr>
            <a:lvl3pPr marL="684212" indent="0">
              <a:buNone/>
              <a:defRPr>
                <a:solidFill>
                  <a:srgbClr val="2E75B5"/>
                </a:solidFill>
              </a:defRPr>
            </a:lvl3pPr>
            <a:lvl4pPr marL="914400" indent="0">
              <a:buNone/>
              <a:defRPr>
                <a:solidFill>
                  <a:srgbClr val="2E75B5"/>
                </a:solidFill>
              </a:defRPr>
            </a:lvl4pPr>
            <a:lvl5pPr marL="1082675" indent="0">
              <a:buNone/>
              <a:defRPr>
                <a:solidFill>
                  <a:srgbClr val="2E75B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3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50426" y="373677"/>
            <a:ext cx="6529231" cy="3962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08672" y="4955098"/>
            <a:ext cx="8749942" cy="1739900"/>
          </a:xfrm>
        </p:spPr>
        <p:txBody>
          <a:bodyPr/>
          <a:lstStyle>
            <a:lvl1pPr marL="0" indent="0" algn="r">
              <a:buNone/>
              <a:defRPr>
                <a:solidFill>
                  <a:srgbClr val="2E75B5"/>
                </a:solidFill>
              </a:defRPr>
            </a:lvl1pPr>
            <a:lvl2pPr marL="346075" indent="0">
              <a:buNone/>
              <a:defRPr>
                <a:solidFill>
                  <a:srgbClr val="2E75B5"/>
                </a:solidFill>
              </a:defRPr>
            </a:lvl2pPr>
            <a:lvl3pPr marL="684212" indent="0">
              <a:buNone/>
              <a:defRPr>
                <a:solidFill>
                  <a:srgbClr val="2E75B5"/>
                </a:solidFill>
              </a:defRPr>
            </a:lvl3pPr>
            <a:lvl4pPr marL="914400" indent="0">
              <a:buNone/>
              <a:defRPr>
                <a:solidFill>
                  <a:srgbClr val="2E75B5"/>
                </a:solidFill>
              </a:defRPr>
            </a:lvl4pPr>
            <a:lvl5pPr marL="1082675" indent="0">
              <a:buNone/>
              <a:defRPr>
                <a:solidFill>
                  <a:srgbClr val="2E75B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39215" y="373676"/>
            <a:ext cx="4596580" cy="3962350"/>
          </a:xfrm>
        </p:spPr>
        <p:txBody>
          <a:bodyPr/>
          <a:lstStyle>
            <a:lvl1pPr marL="0" indent="0">
              <a:buNone/>
              <a:defRPr>
                <a:solidFill>
                  <a:srgbClr val="2E75B5"/>
                </a:solidFill>
              </a:defRPr>
            </a:lvl1pPr>
            <a:lvl2pPr marL="346075" indent="0">
              <a:buNone/>
              <a:defRPr>
                <a:solidFill>
                  <a:srgbClr val="2E75B5"/>
                </a:solidFill>
              </a:defRPr>
            </a:lvl2pPr>
            <a:lvl3pPr marL="684212" indent="0">
              <a:buNone/>
              <a:defRPr>
                <a:solidFill>
                  <a:srgbClr val="2E75B5"/>
                </a:solidFill>
              </a:defRPr>
            </a:lvl3pPr>
            <a:lvl4pPr marL="914400" indent="0">
              <a:buNone/>
              <a:defRPr>
                <a:solidFill>
                  <a:srgbClr val="2E75B5"/>
                </a:solidFill>
              </a:defRPr>
            </a:lvl4pPr>
            <a:lvl5pPr marL="1082675" indent="0">
              <a:buNone/>
              <a:defRPr>
                <a:solidFill>
                  <a:srgbClr val="2E75B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89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2882" t="9922" r="13014" b="41508"/>
          <a:stretch/>
        </p:blipFill>
        <p:spPr>
          <a:xfrm>
            <a:off x="1787" y="50516"/>
            <a:ext cx="1873036" cy="1532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827" y="2698812"/>
            <a:ext cx="9607426" cy="3443889"/>
          </a:xfrm>
          <a:ln w="57150">
            <a:solidFill>
              <a:schemeClr val="bg1"/>
            </a:solidFill>
          </a:ln>
        </p:spPr>
        <p:txBody>
          <a:bodyPr vert="horz" lIns="182880" rIns="182880" bIns="182880" anchor="b"/>
          <a:lstStyle>
            <a:lvl1pPr algn="r">
              <a:defRPr sz="60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713390" y="2237173"/>
            <a:ext cx="1589103" cy="1589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6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E75B5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3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2E75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82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823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645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E1D80-9497-4E36-8596-F1791D830514}"/>
              </a:ext>
            </a:extLst>
          </p:cNvPr>
          <p:cNvSpPr/>
          <p:nvPr userDrawn="1"/>
        </p:nvSpPr>
        <p:spPr>
          <a:xfrm>
            <a:off x="5063614" y="6479458"/>
            <a:ext cx="7000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 &amp; Performance Programs –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WINvicta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91673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E75B5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4823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3645" y="481781"/>
            <a:ext cx="5181600" cy="52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2CC92C-A323-4FA8-A49E-D775D7787DFD}"/>
              </a:ext>
            </a:extLst>
          </p:cNvPr>
          <p:cNvSpPr/>
          <p:nvPr userDrawn="1"/>
        </p:nvSpPr>
        <p:spPr>
          <a:xfrm>
            <a:off x="5063614" y="6479458"/>
            <a:ext cx="7000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Leadership &amp; Performance Programs –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WINvicta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41008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0"/>
            <a:ext cx="843379" cy="5805996"/>
          </a:xfrm>
          <a:prstGeom prst="rect">
            <a:avLst/>
          </a:prstGeom>
          <a:solidFill>
            <a:srgbClr val="33CCCC"/>
          </a:solidFill>
        </p:spPr>
        <p:txBody>
          <a:bodyPr vert="vert270" lIns="91440" tIns="18288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8082" y="648070"/>
            <a:ext cx="9835718" cy="540189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6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  <p:sldLayoutId id="2147483669" r:id="rId4"/>
    <p:sldLayoutId id="2147483650" r:id="rId5"/>
    <p:sldLayoutId id="2147483672" r:id="rId6"/>
    <p:sldLayoutId id="2147483673" r:id="rId7"/>
    <p:sldLayoutId id="2147483652" r:id="rId8"/>
    <p:sldLayoutId id="2147483675" r:id="rId9"/>
    <p:sldLayoutId id="2147483674" r:id="rId10"/>
    <p:sldLayoutId id="2147483654" r:id="rId11"/>
    <p:sldLayoutId id="2147483676" r:id="rId12"/>
    <p:sldLayoutId id="2147483677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682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6042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082675" indent="-168275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198563" indent="-1158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victa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hyperlink" Target="mailto:psomohan@winvicta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46940" y="114753"/>
            <a:ext cx="11067238" cy="1739900"/>
          </a:xfrm>
        </p:spPr>
        <p:txBody>
          <a:bodyPr>
            <a:normAutofit/>
          </a:bodyPr>
          <a:lstStyle/>
          <a:p>
            <a:r>
              <a:rPr lang="en-US" sz="4000" dirty="0"/>
              <a:t>Managing Innovation</a:t>
            </a:r>
          </a:p>
          <a:p>
            <a:r>
              <a:rPr lang="en-US" sz="4000" dirty="0"/>
              <a:t>Product Planning and Development Methodologies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B831F-8681-4CE4-BB24-7E172892E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40" b="18371"/>
          <a:stretch/>
        </p:blipFill>
        <p:spPr>
          <a:xfrm>
            <a:off x="134678" y="1940311"/>
            <a:ext cx="11879500" cy="297737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092662-63E4-42DB-BA3C-FF3FAB7256C1}"/>
              </a:ext>
            </a:extLst>
          </p:cNvPr>
          <p:cNvSpPr txBox="1">
            <a:spLocks/>
          </p:cNvSpPr>
          <p:nvPr/>
        </p:nvSpPr>
        <p:spPr>
          <a:xfrm>
            <a:off x="106880" y="5118100"/>
            <a:ext cx="11067238" cy="1739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800" kern="1200">
                <a:solidFill>
                  <a:srgbClr val="2E75B5"/>
                </a:solidFill>
                <a:latin typeface="+mn-lt"/>
                <a:ea typeface="+mn-ea"/>
                <a:cs typeface="+mn-cs"/>
              </a:defRPr>
            </a:lvl1pPr>
            <a:lvl2pPr marL="3460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400" kern="1200">
                <a:solidFill>
                  <a:srgbClr val="2E75B5"/>
                </a:solidFill>
                <a:latin typeface="+mn-lt"/>
                <a:ea typeface="+mn-ea"/>
                <a:cs typeface="+mn-cs"/>
              </a:defRPr>
            </a:lvl2pPr>
            <a:lvl3pPr marL="6842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rgbClr val="2E75B5"/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rgbClr val="2E75B5"/>
                </a:solidFill>
                <a:latin typeface="+mn-lt"/>
                <a:ea typeface="+mn-ea"/>
                <a:cs typeface="+mn-cs"/>
              </a:defRPr>
            </a:lvl4pPr>
            <a:lvl5pPr marL="10826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rgbClr val="2E75B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/>
              <a:t>Pilar Somohano</a:t>
            </a:r>
          </a:p>
        </p:txBody>
      </p:sp>
    </p:spTree>
    <p:extLst>
      <p:ext uri="{BB962C8B-B14F-4D97-AF65-F5344CB8AC3E}">
        <p14:creationId xmlns:p14="http://schemas.microsoft.com/office/powerpoint/2010/main" val="232529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A24E4-31AA-4174-8873-53E99F3D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6BBE0-898D-461B-B128-B7C4A4F9B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4995747"/>
            <a:ext cx="9835718" cy="1115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E74B5"/>
                </a:solidFill>
              </a:rPr>
              <a:t>If you have 6 months to make your release, how would you pick the priorities?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ECF19A-F5EA-4375-A346-F8B95C731B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742876"/>
              </p:ext>
            </p:extLst>
          </p:nvPr>
        </p:nvGraphicFramePr>
        <p:xfrm>
          <a:off x="1517650" y="647700"/>
          <a:ext cx="9836801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655">
                  <a:extLst>
                    <a:ext uri="{9D8B030D-6E8A-4147-A177-3AD203B41FA5}">
                      <a16:colId xmlns:a16="http://schemas.microsoft.com/office/drawing/2014/main" val="4269106647"/>
                    </a:ext>
                  </a:extLst>
                </a:gridCol>
                <a:gridCol w="213730">
                  <a:extLst>
                    <a:ext uri="{9D8B030D-6E8A-4147-A177-3AD203B41FA5}">
                      <a16:colId xmlns:a16="http://schemas.microsoft.com/office/drawing/2014/main" val="3271464813"/>
                    </a:ext>
                  </a:extLst>
                </a:gridCol>
                <a:gridCol w="2439652">
                  <a:extLst>
                    <a:ext uri="{9D8B030D-6E8A-4147-A177-3AD203B41FA5}">
                      <a16:colId xmlns:a16="http://schemas.microsoft.com/office/drawing/2014/main" val="908684712"/>
                    </a:ext>
                  </a:extLst>
                </a:gridCol>
                <a:gridCol w="213730">
                  <a:extLst>
                    <a:ext uri="{9D8B030D-6E8A-4147-A177-3AD203B41FA5}">
                      <a16:colId xmlns:a16="http://schemas.microsoft.com/office/drawing/2014/main" val="1455752183"/>
                    </a:ext>
                  </a:extLst>
                </a:gridCol>
                <a:gridCol w="2439652">
                  <a:extLst>
                    <a:ext uri="{9D8B030D-6E8A-4147-A177-3AD203B41FA5}">
                      <a16:colId xmlns:a16="http://schemas.microsoft.com/office/drawing/2014/main" val="3306265162"/>
                    </a:ext>
                  </a:extLst>
                </a:gridCol>
                <a:gridCol w="213730">
                  <a:extLst>
                    <a:ext uri="{9D8B030D-6E8A-4147-A177-3AD203B41FA5}">
                      <a16:colId xmlns:a16="http://schemas.microsoft.com/office/drawing/2014/main" val="1782611153"/>
                    </a:ext>
                  </a:extLst>
                </a:gridCol>
                <a:gridCol w="2439652">
                  <a:extLst>
                    <a:ext uri="{9D8B030D-6E8A-4147-A177-3AD203B41FA5}">
                      <a16:colId xmlns:a16="http://schemas.microsoft.com/office/drawing/2014/main" val="147432566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Feature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Custom development</a:t>
                      </a:r>
                    </a:p>
                  </a:txBody>
                  <a:tcPr marL="93833" marR="9383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3833" marR="93833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Feature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Mainstream features</a:t>
                      </a:r>
                    </a:p>
                  </a:txBody>
                  <a:tcPr marL="93833" marR="9383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93833" marR="93833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Feature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Quality enhancements</a:t>
                      </a:r>
                    </a:p>
                  </a:txBody>
                  <a:tcPr marL="93833" marR="9383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0707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Customers</a:t>
                      </a:r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major customer</a:t>
                      </a:r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customers</a:t>
                      </a:r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customers</a:t>
                      </a:r>
                    </a:p>
                  </a:txBody>
                  <a:tcPr marL="93833" marR="9383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0246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Value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 M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 k / customer</a:t>
                      </a:r>
                    </a:p>
                    <a:p>
                      <a:r>
                        <a:rPr lang="en-US" dirty="0"/>
                        <a:t>(probability 20-70%)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additional $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29351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Risk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Losing $100 M customer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Competitive threat</a:t>
                      </a:r>
                    </a:p>
                    <a:p>
                      <a:r>
                        <a:rPr lang="en-US" dirty="0"/>
                        <a:t>~ $100 M/</a:t>
                      </a:r>
                      <a:r>
                        <a:rPr lang="en-US" dirty="0" err="1"/>
                        <a:t>yr</a:t>
                      </a:r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Lose customers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1829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Effort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months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months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months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0136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b="1" dirty="0"/>
                        <a:t>Competitors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 marL="93833" marR="9383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80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90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12F2E-6F60-4004-8A2B-F8C3D071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release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07C72E-5B9F-43F4-BB27-271DD505D3F2}"/>
              </a:ext>
            </a:extLst>
          </p:cNvPr>
          <p:cNvSpPr/>
          <p:nvPr/>
        </p:nvSpPr>
        <p:spPr>
          <a:xfrm>
            <a:off x="4686165" y="466492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estimate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08B44F-76DA-4E9F-8F64-43A7F41C4B43}"/>
              </a:ext>
            </a:extLst>
          </p:cNvPr>
          <p:cNvSpPr/>
          <p:nvPr/>
        </p:nvSpPr>
        <p:spPr>
          <a:xfrm>
            <a:off x="6284904" y="466492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Work estimate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7CB534-4501-48B7-B40E-19660D68A429}"/>
              </a:ext>
            </a:extLst>
          </p:cNvPr>
          <p:cNvSpPr/>
          <p:nvPr/>
        </p:nvSpPr>
        <p:spPr>
          <a:xfrm>
            <a:off x="7883643" y="466492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estimate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CEC966-E9B4-4490-9861-39EF33D029B9}"/>
              </a:ext>
            </a:extLst>
          </p:cNvPr>
          <p:cNvSpPr/>
          <p:nvPr/>
        </p:nvSpPr>
        <p:spPr>
          <a:xfrm>
            <a:off x="9482382" y="466492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Work estimate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CAEF16-5E3E-4F4A-9DF9-63D39A587E74}"/>
              </a:ext>
            </a:extLst>
          </p:cNvPr>
          <p:cNvSpPr txBox="1"/>
          <p:nvPr/>
        </p:nvSpPr>
        <p:spPr>
          <a:xfrm>
            <a:off x="2037561" y="4788033"/>
            <a:ext cx="25059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Release Backlog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67D7AB-252C-4403-B6B0-40E17408E138}"/>
              </a:ext>
            </a:extLst>
          </p:cNvPr>
          <p:cNvSpPr/>
          <p:nvPr/>
        </p:nvSpPr>
        <p:spPr>
          <a:xfrm>
            <a:off x="4686165" y="562535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estimate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FB494A-9DA4-4DED-9BD4-61BA8D6B7393}"/>
              </a:ext>
            </a:extLst>
          </p:cNvPr>
          <p:cNvSpPr/>
          <p:nvPr/>
        </p:nvSpPr>
        <p:spPr>
          <a:xfrm>
            <a:off x="6284904" y="562535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Work estimate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CD5F6C-EA48-46F5-A456-F5870C1B7FCA}"/>
              </a:ext>
            </a:extLst>
          </p:cNvPr>
          <p:cNvSpPr/>
          <p:nvPr/>
        </p:nvSpPr>
        <p:spPr>
          <a:xfrm>
            <a:off x="7883643" y="562535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estimate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08E28B-2A84-4640-A66F-1670013E0A8A}"/>
              </a:ext>
            </a:extLst>
          </p:cNvPr>
          <p:cNvSpPr/>
          <p:nvPr/>
        </p:nvSpPr>
        <p:spPr>
          <a:xfrm>
            <a:off x="9482382" y="562535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 estimate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DE58749-C25E-4949-AFCD-89DD835C1D6A}"/>
              </a:ext>
            </a:extLst>
          </p:cNvPr>
          <p:cNvGrpSpPr/>
          <p:nvPr/>
        </p:nvGrpSpPr>
        <p:grpSpPr>
          <a:xfrm>
            <a:off x="4656826" y="351696"/>
            <a:ext cx="6043961" cy="2881308"/>
            <a:chOff x="2442117" y="351696"/>
            <a:chExt cx="7788859" cy="37131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DB804F-9AF1-410C-B3DC-1858D65B05F5}"/>
                </a:ext>
              </a:extLst>
            </p:cNvPr>
            <p:cNvSpPr/>
            <p:nvPr/>
          </p:nvSpPr>
          <p:spPr>
            <a:xfrm>
              <a:off x="2442117" y="43489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13F4BE-BA89-49A6-946F-3CFEFD667F62}"/>
                </a:ext>
              </a:extLst>
            </p:cNvPr>
            <p:cNvSpPr/>
            <p:nvPr/>
          </p:nvSpPr>
          <p:spPr>
            <a:xfrm>
              <a:off x="4040856" y="43489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1B4E66-613F-4747-97AB-D12D9CF2FAE0}"/>
                </a:ext>
              </a:extLst>
            </p:cNvPr>
            <p:cNvSpPr/>
            <p:nvPr/>
          </p:nvSpPr>
          <p:spPr>
            <a:xfrm>
              <a:off x="5639595" y="43489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429DBC-5934-4D8E-AA1D-028E62B6F363}"/>
                </a:ext>
              </a:extLst>
            </p:cNvPr>
            <p:cNvSpPr/>
            <p:nvPr/>
          </p:nvSpPr>
          <p:spPr>
            <a:xfrm>
              <a:off x="7238334" y="43489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AA4B48-6410-4851-9220-44AFD26E964F}"/>
                </a:ext>
              </a:extLst>
            </p:cNvPr>
            <p:cNvSpPr/>
            <p:nvPr/>
          </p:nvSpPr>
          <p:spPr>
            <a:xfrm>
              <a:off x="8837073" y="43489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E3D046-1896-4791-B693-2CBE7EAACE8F}"/>
                </a:ext>
              </a:extLst>
            </p:cNvPr>
            <p:cNvSpPr/>
            <p:nvPr/>
          </p:nvSpPr>
          <p:spPr>
            <a:xfrm>
              <a:off x="2442117" y="136788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8E105-71D9-407D-88D9-401DC21BBC3F}"/>
                </a:ext>
              </a:extLst>
            </p:cNvPr>
            <p:cNvSpPr/>
            <p:nvPr/>
          </p:nvSpPr>
          <p:spPr>
            <a:xfrm>
              <a:off x="4040856" y="136788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E0A515-AA19-4B57-8BBD-F65BAEC79314}"/>
                </a:ext>
              </a:extLst>
            </p:cNvPr>
            <p:cNvSpPr/>
            <p:nvPr/>
          </p:nvSpPr>
          <p:spPr>
            <a:xfrm>
              <a:off x="5639595" y="136788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90C612-47EF-4557-94BA-8E16A0B9A8AD}"/>
                </a:ext>
              </a:extLst>
            </p:cNvPr>
            <p:cNvSpPr/>
            <p:nvPr/>
          </p:nvSpPr>
          <p:spPr>
            <a:xfrm>
              <a:off x="7238334" y="136788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36D9A9-961A-4742-9EF3-E15BE5DD556A}"/>
                </a:ext>
              </a:extLst>
            </p:cNvPr>
            <p:cNvSpPr/>
            <p:nvPr/>
          </p:nvSpPr>
          <p:spPr>
            <a:xfrm>
              <a:off x="8837073" y="136788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342546-476E-4122-B750-330927076D89}"/>
                </a:ext>
              </a:extLst>
            </p:cNvPr>
            <p:cNvSpPr/>
            <p:nvPr/>
          </p:nvSpPr>
          <p:spPr>
            <a:xfrm>
              <a:off x="2442117" y="230086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799109-8E2F-40D8-A602-9C7FD019E925}"/>
                </a:ext>
              </a:extLst>
            </p:cNvPr>
            <p:cNvSpPr/>
            <p:nvPr/>
          </p:nvSpPr>
          <p:spPr>
            <a:xfrm>
              <a:off x="4040856" y="230086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C80DBC-809D-4C5E-852B-58F5BC639068}"/>
                </a:ext>
              </a:extLst>
            </p:cNvPr>
            <p:cNvSpPr/>
            <p:nvPr/>
          </p:nvSpPr>
          <p:spPr>
            <a:xfrm>
              <a:off x="5639595" y="230086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880C0A-6A9A-40EB-A15F-708D145B5919}"/>
                </a:ext>
              </a:extLst>
            </p:cNvPr>
            <p:cNvSpPr/>
            <p:nvPr/>
          </p:nvSpPr>
          <p:spPr>
            <a:xfrm>
              <a:off x="7238334" y="230086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FF3697-3C30-482D-BBF6-BD3C4F079191}"/>
                </a:ext>
              </a:extLst>
            </p:cNvPr>
            <p:cNvSpPr/>
            <p:nvPr/>
          </p:nvSpPr>
          <p:spPr>
            <a:xfrm>
              <a:off x="8837073" y="2300868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8325A1-CD87-4B6F-AF5E-6E89D70448C9}"/>
                </a:ext>
              </a:extLst>
            </p:cNvPr>
            <p:cNvSpPr/>
            <p:nvPr/>
          </p:nvSpPr>
          <p:spPr>
            <a:xfrm>
              <a:off x="2442117" y="323385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34272F-BA46-4DEC-BAFE-0C0B1567D9F6}"/>
                </a:ext>
              </a:extLst>
            </p:cNvPr>
            <p:cNvSpPr/>
            <p:nvPr/>
          </p:nvSpPr>
          <p:spPr>
            <a:xfrm>
              <a:off x="4040856" y="323385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86F83B-4653-4D15-B66F-00C3C613847E}"/>
                </a:ext>
              </a:extLst>
            </p:cNvPr>
            <p:cNvSpPr/>
            <p:nvPr/>
          </p:nvSpPr>
          <p:spPr>
            <a:xfrm>
              <a:off x="5639595" y="323385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6CDE6-6F34-4859-9AF6-3B159EB5EB83}"/>
                </a:ext>
              </a:extLst>
            </p:cNvPr>
            <p:cNvSpPr/>
            <p:nvPr/>
          </p:nvSpPr>
          <p:spPr>
            <a:xfrm>
              <a:off x="7238334" y="323385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A28793F-0827-4340-ABBE-4504E106B6FA}"/>
                </a:ext>
              </a:extLst>
            </p:cNvPr>
            <p:cNvSpPr/>
            <p:nvPr/>
          </p:nvSpPr>
          <p:spPr>
            <a:xfrm>
              <a:off x="8837073" y="3233853"/>
              <a:ext cx="1393903" cy="7694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5FE7E84-DF83-4E38-AE0F-04C7E4173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973" y="2259267"/>
              <a:ext cx="843380" cy="7558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49F7E70-0E59-4990-A74F-89477D2F0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458" y="1312126"/>
              <a:ext cx="681534" cy="8526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FDE9C0-AA22-4D0E-A3B3-8BB976C4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257" y="351696"/>
              <a:ext cx="681534" cy="8526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DB3CCA2-4DFE-47DF-BD2B-1BAC7E0F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666" y="2275934"/>
              <a:ext cx="681534" cy="85263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25A4E8A-C507-4C0A-8A02-199C1025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4219" y="1344456"/>
              <a:ext cx="843380" cy="7558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8FCA7F1-C213-4D62-B15A-6294863E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334" y="441677"/>
              <a:ext cx="843380" cy="75587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B6C98C6-E51F-4C57-B33F-11F9634A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3257" y="3192252"/>
              <a:ext cx="681534" cy="8526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0A87844-9F20-4428-9A81-6CE68F251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523" y="393297"/>
              <a:ext cx="681534" cy="852636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14D21E6-AB2B-4CE6-9A12-72A4DEBA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475" y="3212205"/>
              <a:ext cx="843380" cy="7558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B5D48C-A0D6-4EEC-BF44-1B9D834F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839" y="1352138"/>
              <a:ext cx="843380" cy="75587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2274286-9015-46AE-ACD5-591B49664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146" y="407453"/>
              <a:ext cx="843380" cy="75587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36D0EC9-78A5-4B59-840D-93C926945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403" y="2281194"/>
              <a:ext cx="843380" cy="75587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3C5B64D-F893-4796-9E2C-C8334D86C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93" y="3222173"/>
              <a:ext cx="843380" cy="75587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1C39636-85B9-4B15-9A11-3E2A45ACE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634" y="2232813"/>
              <a:ext cx="681534" cy="85263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EFF7190-2E83-4646-B5C8-6FDE3058B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249" y="407453"/>
              <a:ext cx="681534" cy="852636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74E3DF9-0694-4B23-B207-B67456CFC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182" y="1331370"/>
              <a:ext cx="681534" cy="85263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2E4E821-CB60-48B9-A874-9B5210E9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475" y="1326282"/>
              <a:ext cx="681534" cy="85263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341B124-5C3B-445B-9F8C-1B5FA95A5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249" y="3181941"/>
              <a:ext cx="681534" cy="85263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CDD1B74-E71D-4B08-9EE9-F383242ED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027" y="2210886"/>
              <a:ext cx="681534" cy="85263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D3532E6-0A11-4D61-A247-8AA0154B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757" y="3212205"/>
              <a:ext cx="681534" cy="85263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7D2758D-8A9E-4ED6-917C-9AE12D782A54}"/>
              </a:ext>
            </a:extLst>
          </p:cNvPr>
          <p:cNvSpPr txBox="1"/>
          <p:nvPr/>
        </p:nvSpPr>
        <p:spPr>
          <a:xfrm>
            <a:off x="2023679" y="394962"/>
            <a:ext cx="25337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Product Backlog</a:t>
            </a:r>
          </a:p>
        </p:txBody>
      </p:sp>
      <p:sp>
        <p:nvSpPr>
          <p:cNvPr id="57" name="Arrow: Down 56">
            <a:extLst>
              <a:ext uri="{FF2B5EF4-FFF2-40B4-BE49-F238E27FC236}">
                <a16:creationId xmlns:a16="http://schemas.microsoft.com/office/drawing/2014/main" id="{9D06A4DC-0876-4C60-A592-945009B92870}"/>
              </a:ext>
            </a:extLst>
          </p:cNvPr>
          <p:cNvSpPr/>
          <p:nvPr/>
        </p:nvSpPr>
        <p:spPr>
          <a:xfrm>
            <a:off x="7031221" y="3508472"/>
            <a:ext cx="1393903" cy="769434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17ACF87-47EA-4432-A875-4E80C97FDC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404" r="1240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0CBE32-E0C8-4D1E-8715-4508701BD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38467-91E7-492B-8A59-15AF9FEB1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Producto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5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ABCA-FBC8-4CBC-9025-43274D72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Metodos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de </a:t>
            </a:r>
            <a:r>
              <a:rPr lang="en-US" dirty="0" err="1"/>
              <a:t>Producto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D965-D584-4744-8E15-643168DBB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Ahora</a:t>
            </a:r>
            <a:r>
              <a:rPr lang="en-US" dirty="0"/>
              <a:t> que </a:t>
            </a:r>
            <a:r>
              <a:rPr lang="en-US" dirty="0" err="1"/>
              <a:t>tenemos</a:t>
            </a:r>
            <a:r>
              <a:rPr lang="en-US" dirty="0"/>
              <a:t> la </a:t>
            </a:r>
            <a:r>
              <a:rPr lang="en-US" dirty="0" err="1"/>
              <a:t>lista</a:t>
            </a:r>
            <a:r>
              <a:rPr lang="en-US" dirty="0"/>
              <a:t> de </a:t>
            </a:r>
            <a:r>
              <a:rPr lang="en-US" dirty="0" err="1"/>
              <a:t>prioridades</a:t>
            </a:r>
            <a:r>
              <a:rPr lang="en-US" dirty="0"/>
              <a:t> de para </a:t>
            </a:r>
            <a:r>
              <a:rPr lang="en-US" dirty="0" err="1"/>
              <a:t>desarrollo</a:t>
            </a:r>
            <a:r>
              <a:rPr lang="en-US" dirty="0"/>
              <a:t>, Podemos </a:t>
            </a:r>
            <a:r>
              <a:rPr lang="en-US" dirty="0" err="1"/>
              <a:t>aplicar</a:t>
            </a:r>
            <a:r>
              <a:rPr lang="en-US" dirty="0"/>
              <a:t> dos </a:t>
            </a:r>
            <a:r>
              <a:rPr lang="en-US" dirty="0" err="1"/>
              <a:t>metodologías</a:t>
            </a:r>
            <a:r>
              <a:rPr lang="en-US" dirty="0"/>
              <a:t> para </a:t>
            </a:r>
            <a:r>
              <a:rPr lang="en-US" dirty="0" err="1"/>
              <a:t>hacerlo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Cascada</a:t>
            </a:r>
            <a:endParaRPr lang="en-US" dirty="0"/>
          </a:p>
          <a:p>
            <a:pPr marL="346075" lvl="1" indent="0">
              <a:buNone/>
            </a:pPr>
            <a:r>
              <a:rPr lang="en-US" dirty="0" err="1"/>
              <a:t>Usualmente</a:t>
            </a:r>
            <a:r>
              <a:rPr lang="en-US" dirty="0"/>
              <a:t> es </a:t>
            </a:r>
            <a:r>
              <a:rPr lang="en-US" dirty="0" err="1"/>
              <a:t>mejor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estáticos</a:t>
            </a:r>
            <a:r>
              <a:rPr lang="en-US" dirty="0"/>
              <a:t> </a:t>
            </a:r>
            <a:r>
              <a:rPr lang="en-US" dirty="0" err="1"/>
              <a:t>pues</a:t>
            </a:r>
            <a:r>
              <a:rPr lang="en-US" dirty="0"/>
              <a:t> es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introducir</a:t>
            </a:r>
            <a:r>
              <a:rPr lang="en-US" dirty="0"/>
              <a:t> </a:t>
            </a:r>
            <a:r>
              <a:rPr lang="en-US" dirty="0" err="1"/>
              <a:t>cambios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 err="1"/>
              <a:t>Agil</a:t>
            </a:r>
            <a:endParaRPr lang="en-US" dirty="0"/>
          </a:p>
          <a:p>
            <a:pPr marL="346075" lvl="1" indent="0">
              <a:buNone/>
            </a:pPr>
            <a:r>
              <a:rPr lang="en-US" dirty="0"/>
              <a:t>Es </a:t>
            </a:r>
            <a:r>
              <a:rPr lang="en-US" dirty="0" err="1"/>
              <a:t>mejor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cortos</a:t>
            </a:r>
            <a:r>
              <a:rPr lang="en-US" dirty="0"/>
              <a:t> y cuando se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frecuentes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9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557-5761-4434-B141-D25ADBDE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cascada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2F45-18E9-4154-A4E7-C701535F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648070"/>
            <a:ext cx="9835718" cy="26749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Un plan </a:t>
            </a:r>
            <a:r>
              <a:rPr lang="en-US" dirty="0" err="1"/>
              <a:t>bien</a:t>
            </a:r>
            <a:r>
              <a:rPr lang="en-US" dirty="0"/>
              <a:t> </a:t>
            </a:r>
            <a:r>
              <a:rPr lang="en-US" dirty="0" err="1"/>
              <a:t>definido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el principio</a:t>
            </a:r>
          </a:p>
          <a:p>
            <a:pPr marL="0" indent="0">
              <a:buNone/>
            </a:pPr>
            <a:r>
              <a:rPr lang="en-US" dirty="0"/>
              <a:t>Las </a:t>
            </a:r>
            <a:r>
              <a:rPr lang="en-US" dirty="0" err="1"/>
              <a:t>versiones</a:t>
            </a:r>
            <a:r>
              <a:rPr lang="en-US" dirty="0"/>
              <a:t> de </a:t>
            </a:r>
            <a:r>
              <a:rPr lang="en-US" dirty="0" err="1"/>
              <a:t>producto</a:t>
            </a:r>
            <a:r>
              <a:rPr lang="en-US" dirty="0"/>
              <a:t> </a:t>
            </a:r>
            <a:r>
              <a:rPr lang="en-US" dirty="0" err="1"/>
              <a:t>salen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cadencia</a:t>
            </a:r>
            <a:r>
              <a:rPr lang="en-US" dirty="0"/>
              <a:t> regular</a:t>
            </a:r>
          </a:p>
          <a:p>
            <a:pPr marL="0" indent="0">
              <a:buNone/>
            </a:pPr>
            <a:r>
              <a:rPr lang="en-US" dirty="0"/>
              <a:t>Las </a:t>
            </a:r>
            <a:r>
              <a:rPr lang="en-US" dirty="0" err="1"/>
              <a:t>fases</a:t>
            </a:r>
            <a:r>
              <a:rPr lang="en-US" dirty="0"/>
              <a:t> de </a:t>
            </a:r>
            <a:r>
              <a:rPr lang="en-US" dirty="0" err="1"/>
              <a:t>análisis</a:t>
            </a:r>
            <a:r>
              <a:rPr lang="en-US" dirty="0"/>
              <a:t>, </a:t>
            </a:r>
            <a:r>
              <a:rPr lang="en-US" dirty="0" err="1"/>
              <a:t>diseño</a:t>
            </a:r>
            <a:r>
              <a:rPr lang="en-US" dirty="0"/>
              <a:t>, </a:t>
            </a:r>
            <a:r>
              <a:rPr lang="en-US" dirty="0" err="1"/>
              <a:t>código</a:t>
            </a:r>
            <a:r>
              <a:rPr lang="en-US" dirty="0"/>
              <a:t> y </a:t>
            </a:r>
            <a:r>
              <a:rPr lang="en-US" dirty="0" err="1"/>
              <a:t>prueba</a:t>
            </a:r>
            <a:r>
              <a:rPr lang="en-US" dirty="0"/>
              <a:t> se </a:t>
            </a:r>
            <a:r>
              <a:rPr lang="en-US" dirty="0" err="1"/>
              <a:t>aplican</a:t>
            </a:r>
            <a:r>
              <a:rPr lang="en-US" dirty="0"/>
              <a:t> </a:t>
            </a:r>
            <a:r>
              <a:rPr lang="en-US" dirty="0" err="1"/>
              <a:t>secuencialmente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calidad</a:t>
            </a:r>
            <a:r>
              <a:rPr lang="en-US" dirty="0"/>
              <a:t> del </a:t>
            </a:r>
            <a:r>
              <a:rPr lang="en-US" dirty="0" err="1"/>
              <a:t>producto</a:t>
            </a:r>
            <a:r>
              <a:rPr lang="en-US" dirty="0"/>
              <a:t> se </a:t>
            </a:r>
            <a:r>
              <a:rPr lang="en-US" dirty="0" err="1"/>
              <a:t>prueba</a:t>
            </a:r>
            <a:r>
              <a:rPr lang="en-US" dirty="0"/>
              <a:t> al final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434656-FEBA-4567-8983-6F3138EB0357}"/>
              </a:ext>
            </a:extLst>
          </p:cNvPr>
          <p:cNvSpPr txBox="1">
            <a:spLocks/>
          </p:cNvSpPr>
          <p:nvPr/>
        </p:nvSpPr>
        <p:spPr>
          <a:xfrm>
            <a:off x="7493618" y="3546532"/>
            <a:ext cx="4436327" cy="26749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2675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85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Riesgos</a:t>
            </a:r>
            <a:r>
              <a:rPr lang="en-US" sz="2400" dirty="0"/>
              <a:t> al plan</a:t>
            </a:r>
          </a:p>
          <a:p>
            <a:r>
              <a:rPr lang="en-US" sz="2400" dirty="0"/>
              <a:t>Baja </a:t>
            </a:r>
            <a:r>
              <a:rPr lang="en-US" sz="2400" dirty="0" err="1"/>
              <a:t>visibilidad</a:t>
            </a:r>
            <a:endParaRPr lang="en-US" sz="2400" dirty="0"/>
          </a:p>
          <a:p>
            <a:r>
              <a:rPr lang="en-US" sz="2400" dirty="0" err="1"/>
              <a:t>Retos</a:t>
            </a:r>
            <a:r>
              <a:rPr lang="en-US" sz="2400" dirty="0"/>
              <a:t> a la </a:t>
            </a:r>
            <a:r>
              <a:rPr lang="en-US" sz="2400" dirty="0" err="1"/>
              <a:t>calidad</a:t>
            </a:r>
            <a:endParaRPr lang="en-US" sz="2400" dirty="0"/>
          </a:p>
          <a:p>
            <a:r>
              <a:rPr lang="en-US" sz="2400" dirty="0" err="1"/>
              <a:t>Poca</a:t>
            </a:r>
            <a:r>
              <a:rPr lang="en-US" sz="2400" dirty="0"/>
              <a:t> </a:t>
            </a:r>
            <a:r>
              <a:rPr lang="en-US" sz="2400" dirty="0" err="1"/>
              <a:t>flexibilidad</a:t>
            </a:r>
            <a:r>
              <a:rPr lang="en-US" sz="2400" dirty="0"/>
              <a:t> para </a:t>
            </a:r>
            <a:r>
              <a:rPr lang="en-US" sz="2400" dirty="0" err="1"/>
              <a:t>cambios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5FDBAB-4E4F-40C1-9557-73007E53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84258"/>
              </p:ext>
            </p:extLst>
          </p:nvPr>
        </p:nvGraphicFramePr>
        <p:xfrm>
          <a:off x="1592423" y="3534938"/>
          <a:ext cx="5403108" cy="180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77">
                  <a:extLst>
                    <a:ext uri="{9D8B030D-6E8A-4147-A177-3AD203B41FA5}">
                      <a16:colId xmlns:a16="http://schemas.microsoft.com/office/drawing/2014/main" val="1770925898"/>
                    </a:ext>
                  </a:extLst>
                </a:gridCol>
                <a:gridCol w="1350777">
                  <a:extLst>
                    <a:ext uri="{9D8B030D-6E8A-4147-A177-3AD203B41FA5}">
                      <a16:colId xmlns:a16="http://schemas.microsoft.com/office/drawing/2014/main" val="1447539441"/>
                    </a:ext>
                  </a:extLst>
                </a:gridCol>
                <a:gridCol w="1350777">
                  <a:extLst>
                    <a:ext uri="{9D8B030D-6E8A-4147-A177-3AD203B41FA5}">
                      <a16:colId xmlns:a16="http://schemas.microsoft.com/office/drawing/2014/main" val="2257924817"/>
                    </a:ext>
                  </a:extLst>
                </a:gridCol>
                <a:gridCol w="1350777">
                  <a:extLst>
                    <a:ext uri="{9D8B030D-6E8A-4147-A177-3AD203B41FA5}">
                      <a16:colId xmlns:a16="http://schemas.microsoft.com/office/drawing/2014/main" val="1835602002"/>
                    </a:ext>
                  </a:extLst>
                </a:gridCol>
              </a:tblGrid>
              <a:tr h="18005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Análisis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Diseño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Código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Prueba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2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35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557-5761-4434-B141-D25ADBDE7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Desarollo</a:t>
            </a:r>
            <a:r>
              <a:rPr lang="en-US" dirty="0"/>
              <a:t> </a:t>
            </a:r>
            <a:r>
              <a:rPr lang="en-US" dirty="0" err="1"/>
              <a:t>Agil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F2F45-18E9-4154-A4E7-C701535F4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214462"/>
            <a:ext cx="9835718" cy="26749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trabajo</a:t>
            </a:r>
            <a:r>
              <a:rPr lang="en-US" dirty="0"/>
              <a:t> se divide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iteraciones</a:t>
            </a:r>
            <a:r>
              <a:rPr lang="en-US" dirty="0"/>
              <a:t> </a:t>
            </a:r>
            <a:r>
              <a:rPr lang="en-US" dirty="0" err="1"/>
              <a:t>menores</a:t>
            </a:r>
            <a:r>
              <a:rPr lang="en-US" dirty="0"/>
              <a:t> </a:t>
            </a:r>
            <a:r>
              <a:rPr lang="en-US" dirty="0" err="1"/>
              <a:t>llamadas</a:t>
            </a:r>
            <a:r>
              <a:rPr lang="en-US" dirty="0"/>
              <a:t> “sprints”</a:t>
            </a:r>
          </a:p>
          <a:p>
            <a:pPr marL="0" indent="0">
              <a:buNone/>
            </a:pPr>
            <a:r>
              <a:rPr lang="en-US" dirty="0"/>
              <a:t>y se </a:t>
            </a:r>
            <a:r>
              <a:rPr lang="en-US" dirty="0" err="1"/>
              <a:t>prueban</a:t>
            </a:r>
            <a:r>
              <a:rPr lang="en-US" dirty="0"/>
              <a:t> </a:t>
            </a:r>
            <a:r>
              <a:rPr lang="en-US" dirty="0" err="1"/>
              <a:t>conforme</a:t>
            </a:r>
            <a:r>
              <a:rPr lang="en-US" dirty="0"/>
              <a:t> se van </a:t>
            </a:r>
            <a:r>
              <a:rPr lang="en-US" dirty="0" err="1"/>
              <a:t>desarrollando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434656-FEBA-4567-8983-6F3138EB0357}"/>
              </a:ext>
            </a:extLst>
          </p:cNvPr>
          <p:cNvSpPr txBox="1">
            <a:spLocks/>
          </p:cNvSpPr>
          <p:nvPr/>
        </p:nvSpPr>
        <p:spPr>
          <a:xfrm>
            <a:off x="1661532" y="4392286"/>
            <a:ext cx="10268413" cy="24086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2675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85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 </a:t>
            </a:r>
            <a:r>
              <a:rPr lang="en-US" sz="2400" dirty="0" err="1"/>
              <a:t>calidad</a:t>
            </a:r>
            <a:r>
              <a:rPr lang="en-US" sz="2400" dirty="0"/>
              <a:t> </a:t>
            </a:r>
            <a:r>
              <a:rPr lang="en-US" sz="2400" dirty="0" err="1"/>
              <a:t>mejora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desarrollo</a:t>
            </a:r>
            <a:r>
              <a:rPr lang="en-US" sz="2400" dirty="0"/>
              <a:t> se </a:t>
            </a:r>
            <a:r>
              <a:rPr lang="en-US" sz="2400" dirty="0" err="1"/>
              <a:t>prueba</a:t>
            </a:r>
            <a:r>
              <a:rPr lang="en-US" sz="2400" dirty="0"/>
              <a:t> </a:t>
            </a:r>
            <a:r>
              <a:rPr lang="en-US" sz="2400" dirty="0" err="1"/>
              <a:t>desde</a:t>
            </a:r>
            <a:r>
              <a:rPr lang="en-US" sz="2400" dirty="0"/>
              <a:t> el principio</a:t>
            </a:r>
          </a:p>
          <a:p>
            <a:r>
              <a:rPr lang="en-US" sz="2400" dirty="0"/>
              <a:t>Hay major </a:t>
            </a:r>
            <a:r>
              <a:rPr lang="en-US" sz="2400" dirty="0" err="1"/>
              <a:t>visibilidad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medir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etapa</a:t>
            </a:r>
            <a:r>
              <a:rPr lang="en-US" sz="2400" dirty="0"/>
              <a:t> del </a:t>
            </a:r>
            <a:r>
              <a:rPr lang="en-US" sz="2400" dirty="0" err="1"/>
              <a:t>proyecto</a:t>
            </a:r>
            <a:endParaRPr lang="en-US" sz="2400" dirty="0"/>
          </a:p>
          <a:p>
            <a:r>
              <a:rPr lang="en-US" sz="2400" dirty="0"/>
              <a:t>Se reduce el </a:t>
            </a:r>
            <a:r>
              <a:rPr lang="en-US" sz="2400" dirty="0" err="1"/>
              <a:t>riesgo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se </a:t>
            </a:r>
            <a:r>
              <a:rPr lang="en-US" sz="2400" dirty="0" err="1"/>
              <a:t>obiene</a:t>
            </a:r>
            <a:r>
              <a:rPr lang="en-US" sz="2400" dirty="0"/>
              <a:t>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oportuna</a:t>
            </a:r>
            <a:endParaRPr lang="en-US" sz="2400" dirty="0"/>
          </a:p>
          <a:p>
            <a:r>
              <a:rPr lang="en-US" sz="2400" dirty="0"/>
              <a:t>Es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fácil</a:t>
            </a:r>
            <a:r>
              <a:rPr lang="en-US" sz="2400" dirty="0"/>
              <a:t> </a:t>
            </a:r>
            <a:r>
              <a:rPr lang="en-US" sz="2400" dirty="0" err="1"/>
              <a:t>acomodar</a:t>
            </a:r>
            <a:r>
              <a:rPr lang="en-US" sz="2400" dirty="0"/>
              <a:t> </a:t>
            </a:r>
            <a:r>
              <a:rPr lang="en-US" sz="2400" dirty="0" err="1"/>
              <a:t>cambios</a:t>
            </a:r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5FDBAB-4E4F-40C1-9557-73007E53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797029"/>
              </p:ext>
            </p:extLst>
          </p:nvPr>
        </p:nvGraphicFramePr>
        <p:xfrm>
          <a:off x="1518082" y="1505419"/>
          <a:ext cx="7315200" cy="240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7709258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44753944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5792481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35602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30947178"/>
                    </a:ext>
                  </a:extLst>
                </a:gridCol>
              </a:tblGrid>
              <a:tr h="602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Análisis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Diseño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Código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Prueba</a:t>
                      </a:r>
                      <a:endParaRPr lang="en-US" sz="1800" dirty="0"/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Listo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929794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Análisis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Diseño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Código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Prueba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Listo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904624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Análisis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Diseño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Código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Prueba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Listo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08316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Análisis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Diseño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Código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Prueba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chemeClr val="tx1"/>
                          </a:solidFill>
                        </a:rPr>
                        <a:t>Listo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9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56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ABCA-FBC8-4CBC-9025-43274D72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utilizarías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D965-D584-4744-8E15-643168DB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648070"/>
            <a:ext cx="10424874" cy="5401893"/>
          </a:xfrm>
        </p:spPr>
        <p:txBody>
          <a:bodyPr>
            <a:normAutofit/>
          </a:bodyPr>
          <a:lstStyle/>
          <a:p>
            <a:r>
              <a:rPr lang="en-US" dirty="0" err="1"/>
              <a:t>Cascada</a:t>
            </a:r>
            <a:endParaRPr lang="en-US" dirty="0"/>
          </a:p>
          <a:p>
            <a:pPr marL="346075" lvl="1" indent="0">
              <a:buNone/>
            </a:pPr>
            <a:r>
              <a:rPr lang="en-US" dirty="0" err="1"/>
              <a:t>Usualmente</a:t>
            </a:r>
            <a:r>
              <a:rPr lang="en-US" dirty="0"/>
              <a:t> es </a:t>
            </a:r>
            <a:r>
              <a:rPr lang="en-US" dirty="0" err="1"/>
              <a:t>mejor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estáticos</a:t>
            </a:r>
            <a:r>
              <a:rPr lang="en-US" dirty="0"/>
              <a:t> </a:t>
            </a:r>
            <a:r>
              <a:rPr lang="en-US" dirty="0" err="1"/>
              <a:t>pues</a:t>
            </a:r>
            <a:r>
              <a:rPr lang="en-US" dirty="0"/>
              <a:t> es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introducir</a:t>
            </a:r>
            <a:r>
              <a:rPr lang="en-US" dirty="0"/>
              <a:t> </a:t>
            </a:r>
            <a:r>
              <a:rPr lang="en-US" dirty="0" err="1"/>
              <a:t>cambios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 err="1"/>
              <a:t>Agil</a:t>
            </a:r>
            <a:endParaRPr lang="en-US" dirty="0"/>
          </a:p>
          <a:p>
            <a:pPr marL="346075" lvl="1" indent="0">
              <a:buNone/>
            </a:pPr>
            <a:r>
              <a:rPr lang="en-US" dirty="0"/>
              <a:t>Es </a:t>
            </a:r>
            <a:r>
              <a:rPr lang="en-US" dirty="0" err="1"/>
              <a:t>mejor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cortos</a:t>
            </a:r>
            <a:r>
              <a:rPr lang="en-US" dirty="0"/>
              <a:t> y cuando se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cambios</a:t>
            </a:r>
            <a:r>
              <a:rPr lang="en-US" dirty="0"/>
              <a:t> </a:t>
            </a:r>
            <a:r>
              <a:rPr lang="en-US" dirty="0" err="1"/>
              <a:t>frecuentes</a:t>
            </a:r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2E74B5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E74B5"/>
                </a:solidFill>
              </a:rPr>
              <a:t>Para </a:t>
            </a:r>
            <a:r>
              <a:rPr lang="en-US" b="1" dirty="0" err="1">
                <a:solidFill>
                  <a:srgbClr val="2E74B5"/>
                </a:solidFill>
              </a:rPr>
              <a:t>tu</a:t>
            </a:r>
            <a:r>
              <a:rPr lang="en-US" b="1" dirty="0">
                <a:solidFill>
                  <a:srgbClr val="2E74B5"/>
                </a:solidFill>
              </a:rPr>
              <a:t> plan de </a:t>
            </a:r>
            <a:r>
              <a:rPr lang="en-US" b="1" dirty="0" err="1">
                <a:solidFill>
                  <a:srgbClr val="2E74B5"/>
                </a:solidFill>
              </a:rPr>
              <a:t>producto</a:t>
            </a:r>
            <a:r>
              <a:rPr lang="en-US" b="1" dirty="0">
                <a:solidFill>
                  <a:srgbClr val="2E74B5"/>
                </a:solidFill>
              </a:rPr>
              <a:t>, </a:t>
            </a:r>
            <a:r>
              <a:rPr lang="en-US" b="1" dirty="0" err="1">
                <a:solidFill>
                  <a:srgbClr val="2E74B5"/>
                </a:solidFill>
              </a:rPr>
              <a:t>cuál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sería</a:t>
            </a:r>
            <a:r>
              <a:rPr lang="en-US" b="1" dirty="0">
                <a:solidFill>
                  <a:srgbClr val="2E74B5"/>
                </a:solidFill>
              </a:rPr>
              <a:t> el </a:t>
            </a:r>
            <a:r>
              <a:rPr lang="en-US" b="1" dirty="0" err="1">
                <a:solidFill>
                  <a:srgbClr val="2E74B5"/>
                </a:solidFill>
              </a:rPr>
              <a:t>mejor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método</a:t>
            </a:r>
            <a:r>
              <a:rPr lang="en-US" b="1" dirty="0">
                <a:solidFill>
                  <a:srgbClr val="2E74B5"/>
                </a:solidFill>
              </a:rPr>
              <a:t> de </a:t>
            </a:r>
            <a:r>
              <a:rPr lang="en-US" b="1" dirty="0" err="1">
                <a:solidFill>
                  <a:srgbClr val="2E74B5"/>
                </a:solidFill>
              </a:rPr>
              <a:t>desarrollo</a:t>
            </a:r>
            <a:r>
              <a:rPr lang="en-US" b="1" dirty="0">
                <a:solidFill>
                  <a:srgbClr val="2E74B5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E74B5"/>
                </a:solidFill>
              </a:rPr>
              <a:t>... Por </a:t>
            </a:r>
            <a:r>
              <a:rPr lang="en-US" b="1" dirty="0" err="1">
                <a:solidFill>
                  <a:srgbClr val="2E74B5"/>
                </a:solidFill>
              </a:rPr>
              <a:t>qué</a:t>
            </a:r>
            <a:r>
              <a:rPr lang="en-US" b="1" dirty="0">
                <a:solidFill>
                  <a:srgbClr val="2E74B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00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12F2E-6F60-4004-8A2B-F8C3D071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Partición</a:t>
            </a:r>
            <a:r>
              <a:rPr lang="en-US" dirty="0"/>
              <a:t> de la version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iteraciones</a:t>
            </a:r>
            <a:br>
              <a:rPr lang="en-US" dirty="0"/>
            </a:b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Agil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07C72E-5B9F-43F4-BB27-271DD505D3F2}"/>
              </a:ext>
            </a:extLst>
          </p:cNvPr>
          <p:cNvSpPr/>
          <p:nvPr/>
        </p:nvSpPr>
        <p:spPr>
          <a:xfrm>
            <a:off x="4451990" y="51667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08B44F-76DA-4E9F-8F64-43A7F41C4B43}"/>
              </a:ext>
            </a:extLst>
          </p:cNvPr>
          <p:cNvSpPr/>
          <p:nvPr/>
        </p:nvSpPr>
        <p:spPr>
          <a:xfrm>
            <a:off x="6050729" y="51667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7CB534-4501-48B7-B40E-19660D68A429}"/>
              </a:ext>
            </a:extLst>
          </p:cNvPr>
          <p:cNvSpPr/>
          <p:nvPr/>
        </p:nvSpPr>
        <p:spPr>
          <a:xfrm>
            <a:off x="7649468" y="51667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CEC966-E9B4-4490-9861-39EF33D029B9}"/>
              </a:ext>
            </a:extLst>
          </p:cNvPr>
          <p:cNvSpPr/>
          <p:nvPr/>
        </p:nvSpPr>
        <p:spPr>
          <a:xfrm>
            <a:off x="9248207" y="51667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CAEF16-5E3E-4F4A-9DF9-63D39A587E74}"/>
              </a:ext>
            </a:extLst>
          </p:cNvPr>
          <p:cNvSpPr txBox="1"/>
          <p:nvPr/>
        </p:nvSpPr>
        <p:spPr>
          <a:xfrm>
            <a:off x="1803386" y="639780"/>
            <a:ext cx="264860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desarrollo</a:t>
            </a:r>
            <a:endParaRPr lang="en-US" sz="2400" dirty="0"/>
          </a:p>
          <a:p>
            <a:r>
              <a:rPr lang="en-US" sz="2400" dirty="0"/>
              <a:t>para la </a:t>
            </a:r>
            <a:r>
              <a:rPr lang="en-US" sz="2400" dirty="0" err="1"/>
              <a:t>nueva</a:t>
            </a:r>
            <a:r>
              <a:rPr lang="en-US" sz="2400" dirty="0"/>
              <a:t> version de </a:t>
            </a:r>
            <a:r>
              <a:rPr lang="en-US" sz="2400" dirty="0" err="1"/>
              <a:t>producto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67D7AB-252C-4403-B6B0-40E17408E138}"/>
              </a:ext>
            </a:extLst>
          </p:cNvPr>
          <p:cNvSpPr/>
          <p:nvPr/>
        </p:nvSpPr>
        <p:spPr>
          <a:xfrm>
            <a:off x="4451990" y="147710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FB494A-9DA4-4DED-9BD4-61BA8D6B7393}"/>
              </a:ext>
            </a:extLst>
          </p:cNvPr>
          <p:cNvSpPr/>
          <p:nvPr/>
        </p:nvSpPr>
        <p:spPr>
          <a:xfrm>
            <a:off x="6050729" y="147710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CD5F6C-EA48-46F5-A456-F5870C1B7FCA}"/>
              </a:ext>
            </a:extLst>
          </p:cNvPr>
          <p:cNvSpPr/>
          <p:nvPr/>
        </p:nvSpPr>
        <p:spPr>
          <a:xfrm>
            <a:off x="7649468" y="147710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08E28B-2A84-4640-A66F-1670013E0A8A}"/>
              </a:ext>
            </a:extLst>
          </p:cNvPr>
          <p:cNvSpPr/>
          <p:nvPr/>
        </p:nvSpPr>
        <p:spPr>
          <a:xfrm>
            <a:off x="9248207" y="1477103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BD34B6B-2BC6-4ED1-A7AD-ECD0224C437A}"/>
              </a:ext>
            </a:extLst>
          </p:cNvPr>
          <p:cNvSpPr/>
          <p:nvPr/>
        </p:nvSpPr>
        <p:spPr>
          <a:xfrm>
            <a:off x="4451990" y="316694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A4FCCD-D2A0-4BE2-B478-9758653AAD01}"/>
              </a:ext>
            </a:extLst>
          </p:cNvPr>
          <p:cNvSpPr/>
          <p:nvPr/>
        </p:nvSpPr>
        <p:spPr>
          <a:xfrm>
            <a:off x="6050729" y="316694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55E63A-659E-4203-91D2-A96CA970C96E}"/>
              </a:ext>
            </a:extLst>
          </p:cNvPr>
          <p:cNvSpPr/>
          <p:nvPr/>
        </p:nvSpPr>
        <p:spPr>
          <a:xfrm>
            <a:off x="7649468" y="316694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237BC51-2C23-429A-9237-197DEF5D2236}"/>
              </a:ext>
            </a:extLst>
          </p:cNvPr>
          <p:cNvSpPr/>
          <p:nvPr/>
        </p:nvSpPr>
        <p:spPr>
          <a:xfrm>
            <a:off x="4451989" y="412737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B4F21B-F8C7-448E-AED4-57FEBD5DFF54}"/>
              </a:ext>
            </a:extLst>
          </p:cNvPr>
          <p:cNvSpPr/>
          <p:nvPr/>
        </p:nvSpPr>
        <p:spPr>
          <a:xfrm>
            <a:off x="6050729" y="412737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6CC6D67-081D-4D8B-9697-F43C03081457}"/>
              </a:ext>
            </a:extLst>
          </p:cNvPr>
          <p:cNvSpPr/>
          <p:nvPr/>
        </p:nvSpPr>
        <p:spPr>
          <a:xfrm>
            <a:off x="7649467" y="412737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54333A-7D63-41C3-B2F5-E6CE406608AC}"/>
              </a:ext>
            </a:extLst>
          </p:cNvPr>
          <p:cNvSpPr/>
          <p:nvPr/>
        </p:nvSpPr>
        <p:spPr>
          <a:xfrm>
            <a:off x="4451989" y="508780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754E89-F800-4D3C-B540-FF3A2DE5777D}"/>
              </a:ext>
            </a:extLst>
          </p:cNvPr>
          <p:cNvSpPr/>
          <p:nvPr/>
        </p:nvSpPr>
        <p:spPr>
          <a:xfrm>
            <a:off x="6050728" y="5089231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DF63C-EF8C-46A0-9CEB-17DD6E0AFF6A}"/>
              </a:ext>
            </a:extLst>
          </p:cNvPr>
          <p:cNvSpPr txBox="1"/>
          <p:nvPr/>
        </p:nvSpPr>
        <p:spPr>
          <a:xfrm>
            <a:off x="4482794" y="2746884"/>
            <a:ext cx="1314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Iteración</a:t>
            </a:r>
            <a:r>
              <a:rPr lang="en-US" sz="2000" b="1" dirty="0">
                <a:solidFill>
                  <a:schemeClr val="accent6"/>
                </a:solidFill>
              </a:rPr>
              <a:t>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C26F67-5D20-486E-8698-89C5E7876FB6}"/>
              </a:ext>
            </a:extLst>
          </p:cNvPr>
          <p:cNvSpPr txBox="1"/>
          <p:nvPr/>
        </p:nvSpPr>
        <p:spPr>
          <a:xfrm>
            <a:off x="6097994" y="2730624"/>
            <a:ext cx="1314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Iteración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F2B332E-A3A5-4997-8635-512898D6F05E}"/>
              </a:ext>
            </a:extLst>
          </p:cNvPr>
          <p:cNvSpPr txBox="1"/>
          <p:nvPr/>
        </p:nvSpPr>
        <p:spPr>
          <a:xfrm>
            <a:off x="7652126" y="2730624"/>
            <a:ext cx="1314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5050"/>
                </a:solidFill>
              </a:rPr>
              <a:t>Iteración</a:t>
            </a:r>
            <a:r>
              <a:rPr lang="en-US" sz="2000" b="1" dirty="0">
                <a:solidFill>
                  <a:srgbClr val="FF5050"/>
                </a:solidFill>
              </a:rPr>
              <a:t> 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2036235-B7A1-4D52-B437-BC46F21B8084}"/>
              </a:ext>
            </a:extLst>
          </p:cNvPr>
          <p:cNvSpPr txBox="1"/>
          <p:nvPr/>
        </p:nvSpPr>
        <p:spPr>
          <a:xfrm>
            <a:off x="4598757" y="5872167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Tiempo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ED2114-DAF4-4BAC-AA1B-9E8A40AF6FCD}"/>
              </a:ext>
            </a:extLst>
          </p:cNvPr>
          <p:cNvSpPr txBox="1"/>
          <p:nvPr/>
        </p:nvSpPr>
        <p:spPr>
          <a:xfrm>
            <a:off x="6242957" y="5899086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Tiempo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DFEAAF-2C9A-4897-B813-CAB716B790E8}"/>
              </a:ext>
            </a:extLst>
          </p:cNvPr>
          <p:cNvSpPr txBox="1"/>
          <p:nvPr/>
        </p:nvSpPr>
        <p:spPr>
          <a:xfrm>
            <a:off x="7841696" y="5899086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5050"/>
                </a:solidFill>
              </a:rPr>
              <a:t>Tiempo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B0FB83-DE49-4063-AAEC-97050C83B34F}"/>
              </a:ext>
            </a:extLst>
          </p:cNvPr>
          <p:cNvSpPr txBox="1"/>
          <p:nvPr/>
        </p:nvSpPr>
        <p:spPr>
          <a:xfrm>
            <a:off x="1893930" y="3130734"/>
            <a:ext cx="26486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Lista</a:t>
            </a:r>
            <a:r>
              <a:rPr lang="en-US" sz="2400" dirty="0"/>
              <a:t> de </a:t>
            </a:r>
            <a:r>
              <a:rPr lang="en-US" sz="2400" dirty="0" err="1"/>
              <a:t>trabajo</a:t>
            </a:r>
            <a:r>
              <a:rPr lang="en-US" sz="2400" dirty="0"/>
              <a:t> para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iteración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1199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ABDE-3021-48A5-8E36-34170FA07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Grupo de </a:t>
            </a:r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Agil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0FE7-ABB9-44BF-A176-4A37C3923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824" y="634785"/>
            <a:ext cx="5259662" cy="5392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Líder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Producto</a:t>
            </a:r>
            <a:endParaRPr lang="en-US" dirty="0">
              <a:solidFill>
                <a:srgbClr val="00B050"/>
              </a:solidFill>
            </a:endParaRPr>
          </a:p>
          <a:p>
            <a:pPr marL="346075" lvl="1" indent="0">
              <a:buNone/>
            </a:pPr>
            <a:r>
              <a:rPr lang="en-US" dirty="0"/>
              <a:t>Define las </a:t>
            </a:r>
            <a:r>
              <a:rPr lang="en-US" dirty="0" err="1"/>
              <a:t>prioridades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5"/>
                </a:solidFill>
              </a:rPr>
              <a:t>Líder</a:t>
            </a:r>
            <a:r>
              <a:rPr lang="en-US" dirty="0">
                <a:solidFill>
                  <a:schemeClr val="accent5"/>
                </a:solidFill>
              </a:rPr>
              <a:t> de Proyecto “Scrum Master”</a:t>
            </a:r>
          </a:p>
          <a:p>
            <a:pPr marL="346075" lvl="1" indent="0">
              <a:buNone/>
            </a:pPr>
            <a:r>
              <a:rPr lang="en-US" dirty="0" err="1"/>
              <a:t>Coordina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tiempos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Ingenieros</a:t>
            </a:r>
            <a:r>
              <a:rPr lang="en-US" dirty="0">
                <a:solidFill>
                  <a:srgbClr val="FF0000"/>
                </a:solidFill>
              </a:rPr>
              <a:t> / </a:t>
            </a:r>
            <a:r>
              <a:rPr lang="en-US" dirty="0" err="1">
                <a:solidFill>
                  <a:srgbClr val="FF0000"/>
                </a:solidFill>
              </a:rPr>
              <a:t>Pruebas</a:t>
            </a:r>
            <a:endParaRPr lang="en-US" dirty="0">
              <a:solidFill>
                <a:srgbClr val="FF0000"/>
              </a:solidFill>
            </a:endParaRPr>
          </a:p>
          <a:p>
            <a:pPr marL="346075" lvl="1" indent="0">
              <a:buNone/>
            </a:pPr>
            <a:r>
              <a:rPr lang="en-US" dirty="0" err="1"/>
              <a:t>Implementan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requerimientos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Ejecutivos</a:t>
            </a:r>
            <a:r>
              <a:rPr lang="en-US" dirty="0"/>
              <a:t>, </a:t>
            </a:r>
            <a:r>
              <a:rPr lang="en-US" dirty="0" err="1"/>
              <a:t>Clientes</a:t>
            </a:r>
            <a:r>
              <a:rPr lang="en-US" dirty="0"/>
              <a:t>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4C22F8-5D26-4560-8470-54165E8AF1D1}"/>
              </a:ext>
            </a:extLst>
          </p:cNvPr>
          <p:cNvGrpSpPr/>
          <p:nvPr/>
        </p:nvGrpSpPr>
        <p:grpSpPr>
          <a:xfrm>
            <a:off x="1928000" y="289932"/>
            <a:ext cx="3915936" cy="3040874"/>
            <a:chOff x="1928000" y="289932"/>
            <a:chExt cx="3187958" cy="24755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E77DD8-73A0-440A-86A1-4AB32A799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89" b="1"/>
            <a:stretch/>
          </p:blipFill>
          <p:spPr>
            <a:xfrm>
              <a:off x="1928000" y="501805"/>
              <a:ext cx="3187958" cy="226369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FB6F70-A2E8-4484-B7D6-4558478383F4}"/>
                </a:ext>
              </a:extLst>
            </p:cNvPr>
            <p:cNvSpPr/>
            <p:nvPr/>
          </p:nvSpPr>
          <p:spPr>
            <a:xfrm>
              <a:off x="2910469" y="289932"/>
              <a:ext cx="959005" cy="423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8AB28D-AF54-4F3D-8B32-26B7D684AE9F}"/>
              </a:ext>
            </a:extLst>
          </p:cNvPr>
          <p:cNvSpPr txBox="1">
            <a:spLocks/>
          </p:cNvSpPr>
          <p:nvPr/>
        </p:nvSpPr>
        <p:spPr>
          <a:xfrm>
            <a:off x="1115122" y="3780263"/>
            <a:ext cx="5062652" cy="24221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68275" indent="-1682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2675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98563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Juntas </a:t>
            </a:r>
            <a:r>
              <a:rPr lang="en-US" sz="2400" dirty="0" err="1"/>
              <a:t>periódicas</a:t>
            </a:r>
            <a:r>
              <a:rPr lang="en-US" sz="2400" dirty="0"/>
              <a:t> (</a:t>
            </a:r>
            <a:r>
              <a:rPr lang="en-US" sz="2400" dirty="0" err="1"/>
              <a:t>diarias</a:t>
            </a:r>
            <a:r>
              <a:rPr lang="en-US" sz="2400" dirty="0"/>
              <a:t>, </a:t>
            </a:r>
            <a:r>
              <a:rPr lang="en-US" sz="2400" dirty="0" err="1"/>
              <a:t>semanales</a:t>
            </a:r>
            <a:r>
              <a:rPr lang="en-US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Revisión</a:t>
            </a:r>
            <a:r>
              <a:rPr lang="en-US" sz="2400" dirty="0"/>
              <a:t> de </a:t>
            </a:r>
            <a:r>
              <a:rPr lang="en-US" sz="2400" dirty="0" err="1"/>
              <a:t>progreso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Comunicación</a:t>
            </a:r>
            <a:r>
              <a:rPr lang="en-US" sz="2400" dirty="0"/>
              <a:t> de </a:t>
            </a:r>
            <a:r>
              <a:rPr lang="en-US" sz="2400" dirty="0" err="1"/>
              <a:t>riesgos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/>
              <a:t>Hacer</a:t>
            </a:r>
            <a:r>
              <a:rPr lang="en-US" sz="2400" dirty="0"/>
              <a:t> </a:t>
            </a:r>
            <a:r>
              <a:rPr lang="en-US" sz="2400" dirty="0" err="1"/>
              <a:t>ajustes</a:t>
            </a:r>
            <a:r>
              <a:rPr lang="en-US" sz="2400" dirty="0"/>
              <a:t> </a:t>
            </a:r>
            <a:r>
              <a:rPr lang="en-US" sz="2400" dirty="0" err="1"/>
              <a:t>necesarios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596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071D81E-FEB9-46E8-9963-E737B924A097}"/>
              </a:ext>
            </a:extLst>
          </p:cNvPr>
          <p:cNvSpPr/>
          <p:nvPr/>
        </p:nvSpPr>
        <p:spPr>
          <a:xfrm>
            <a:off x="1664185" y="104070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994117-7AD5-4BD2-A1EB-7D36451D4034}"/>
              </a:ext>
            </a:extLst>
          </p:cNvPr>
          <p:cNvSpPr/>
          <p:nvPr/>
        </p:nvSpPr>
        <p:spPr>
          <a:xfrm>
            <a:off x="1664184" y="200113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22DBC4-94C1-47A1-9255-B3966EAE3502}"/>
              </a:ext>
            </a:extLst>
          </p:cNvPr>
          <p:cNvSpPr/>
          <p:nvPr/>
        </p:nvSpPr>
        <p:spPr>
          <a:xfrm>
            <a:off x="1664184" y="2961566"/>
            <a:ext cx="1393903" cy="76943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Tiempo </a:t>
            </a:r>
            <a:r>
              <a:rPr lang="en-US" dirty="0" err="1">
                <a:solidFill>
                  <a:schemeClr val="tx1"/>
                </a:solidFill>
              </a:rPr>
              <a:t>estimado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D98820-2AEB-4902-A034-C6BCFFD09357}"/>
              </a:ext>
            </a:extLst>
          </p:cNvPr>
          <p:cNvSpPr txBox="1"/>
          <p:nvPr/>
        </p:nvSpPr>
        <p:spPr>
          <a:xfrm>
            <a:off x="1694989" y="620644"/>
            <a:ext cx="1314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accent6"/>
                </a:solidFill>
              </a:rPr>
              <a:t>Iteración</a:t>
            </a:r>
            <a:r>
              <a:rPr lang="en-US" sz="2000" b="1" dirty="0">
                <a:solidFill>
                  <a:schemeClr val="accent6"/>
                </a:solidFill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569A0-EA61-4CE0-AF19-62506AE5B0F4}"/>
              </a:ext>
            </a:extLst>
          </p:cNvPr>
          <p:cNvSpPr txBox="1"/>
          <p:nvPr/>
        </p:nvSpPr>
        <p:spPr>
          <a:xfrm>
            <a:off x="1810952" y="3745927"/>
            <a:ext cx="117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Tiempo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C86EC-6231-42C9-BCD1-161F1510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Gráfica</a:t>
            </a:r>
            <a:r>
              <a:rPr lang="en-US" dirty="0"/>
              <a:t> de </a:t>
            </a:r>
            <a:r>
              <a:rPr lang="en-US" dirty="0" err="1"/>
              <a:t>Progreso</a:t>
            </a:r>
            <a:r>
              <a:rPr lang="en-US" dirty="0"/>
              <a:t> del Proyecto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E09-59E0-4C27-B817-B4112943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4643112"/>
            <a:ext cx="9835718" cy="173538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2E74B5"/>
                </a:solidFill>
              </a:rPr>
              <a:t>Como </a:t>
            </a:r>
            <a:r>
              <a:rPr lang="en-US" b="1" dirty="0" err="1">
                <a:solidFill>
                  <a:srgbClr val="2E74B5"/>
                </a:solidFill>
              </a:rPr>
              <a:t>va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este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proyecto</a:t>
            </a:r>
            <a:r>
              <a:rPr lang="en-US" b="1" dirty="0">
                <a:solidFill>
                  <a:srgbClr val="2E74B5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E74B5"/>
                </a:solidFill>
              </a:rPr>
              <a:t>Cual</a:t>
            </a:r>
            <a:r>
              <a:rPr lang="en-US" b="1" dirty="0">
                <a:solidFill>
                  <a:srgbClr val="2E74B5"/>
                </a:solidFill>
              </a:rPr>
              <a:t> es la </a:t>
            </a:r>
            <a:r>
              <a:rPr lang="en-US" b="1" dirty="0" err="1">
                <a:solidFill>
                  <a:srgbClr val="2E74B5"/>
                </a:solidFill>
              </a:rPr>
              <a:t>diferencia</a:t>
            </a:r>
            <a:r>
              <a:rPr lang="en-US" b="1" dirty="0">
                <a:solidFill>
                  <a:srgbClr val="2E74B5"/>
                </a:solidFill>
              </a:rPr>
              <a:t> entre el plan y el </a:t>
            </a:r>
            <a:r>
              <a:rPr lang="en-US" b="1" dirty="0" err="1">
                <a:solidFill>
                  <a:srgbClr val="2E74B5"/>
                </a:solidFill>
              </a:rPr>
              <a:t>estado</a:t>
            </a:r>
            <a:r>
              <a:rPr lang="en-US" b="1" dirty="0">
                <a:solidFill>
                  <a:srgbClr val="2E74B5"/>
                </a:solidFill>
              </a:rPr>
              <a:t> actual?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E74B5"/>
                </a:solidFill>
              </a:rPr>
              <a:t>Cual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seria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tu</a:t>
            </a:r>
            <a:r>
              <a:rPr lang="en-US" b="1" dirty="0">
                <a:solidFill>
                  <a:srgbClr val="2E74B5"/>
                </a:solidFill>
              </a:rPr>
              <a:t> </a:t>
            </a:r>
            <a:r>
              <a:rPr lang="en-US" b="1" dirty="0" err="1">
                <a:solidFill>
                  <a:srgbClr val="2E74B5"/>
                </a:solidFill>
              </a:rPr>
              <a:t>recomendación</a:t>
            </a:r>
            <a:r>
              <a:rPr lang="en-US" b="1" dirty="0">
                <a:solidFill>
                  <a:srgbClr val="2E74B5"/>
                </a:solidFill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9D6758-29F0-44DF-BC80-8CD55996E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06" y="1144301"/>
            <a:ext cx="654442" cy="586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DD578-F4F6-46E9-B685-8E4D8E844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06" y="2028704"/>
            <a:ext cx="654442" cy="58654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94F4DAEE-3B16-4481-9BB3-829F5F8E99BC}"/>
              </a:ext>
            </a:extLst>
          </p:cNvPr>
          <p:cNvSpPr/>
          <p:nvPr/>
        </p:nvSpPr>
        <p:spPr>
          <a:xfrm>
            <a:off x="3509706" y="1996783"/>
            <a:ext cx="522378" cy="91742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E3E88-E623-45E6-844C-39F58E702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73" b="6016"/>
          <a:stretch/>
        </p:blipFill>
        <p:spPr>
          <a:xfrm>
            <a:off x="4684424" y="690808"/>
            <a:ext cx="5843390" cy="347403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3A0841-C9A7-407D-A263-E2388BFB3CD4}"/>
              </a:ext>
            </a:extLst>
          </p:cNvPr>
          <p:cNvCxnSpPr>
            <a:cxnSpLocks/>
          </p:cNvCxnSpPr>
          <p:nvPr/>
        </p:nvCxnSpPr>
        <p:spPr>
          <a:xfrm>
            <a:off x="7917366" y="605209"/>
            <a:ext cx="0" cy="3264264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ED846B4-4217-47B0-A99E-95C14BC33238}"/>
              </a:ext>
            </a:extLst>
          </p:cNvPr>
          <p:cNvSpPr txBox="1"/>
          <p:nvPr/>
        </p:nvSpPr>
        <p:spPr>
          <a:xfrm>
            <a:off x="7683191" y="301083"/>
            <a:ext cx="53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hoy</a:t>
            </a:r>
          </a:p>
        </p:txBody>
      </p:sp>
    </p:spTree>
    <p:extLst>
      <p:ext uri="{BB962C8B-B14F-4D97-AF65-F5344CB8AC3E}">
        <p14:creationId xmlns:p14="http://schemas.microsoft.com/office/powerpoint/2010/main" val="348222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F82E-6CBB-414F-AA90-7D8DC755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C610-7453-491B-9720-80FC6FF6D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Understand the methods used in the industry to </a:t>
            </a:r>
            <a:r>
              <a:rPr lang="en-US" dirty="0" err="1"/>
              <a:t>to</a:t>
            </a:r>
            <a:r>
              <a:rPr lang="en-US" dirty="0"/>
              <a:t> drive innovation, manage priorities and make it happen. We will cover: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Creating Innovation</a:t>
            </a:r>
          </a:p>
          <a:p>
            <a:endParaRPr lang="en-US" dirty="0"/>
          </a:p>
          <a:p>
            <a:r>
              <a:rPr lang="en-US" dirty="0"/>
              <a:t>Product Planning</a:t>
            </a:r>
          </a:p>
          <a:p>
            <a:endParaRPr lang="en-US" dirty="0"/>
          </a:p>
          <a:p>
            <a:r>
              <a:rPr lang="en-US" dirty="0"/>
              <a:t>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492425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038E77-E195-45D6-90C6-FC35491F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DD89E-995D-455D-BA77-17B3CEC4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innovación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venir</a:t>
            </a:r>
            <a:r>
              <a:rPr lang="en-US" dirty="0"/>
              <a:t> de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fuentes</a:t>
            </a:r>
            <a:endParaRPr lang="en-US" dirty="0"/>
          </a:p>
          <a:p>
            <a:endParaRPr lang="en-US" dirty="0"/>
          </a:p>
          <a:p>
            <a:r>
              <a:rPr lang="en-US" dirty="0"/>
              <a:t>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enfocarse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potenciales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El plan de </a:t>
            </a:r>
            <a:r>
              <a:rPr lang="en-US" dirty="0" err="1"/>
              <a:t>producto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prioridades</a:t>
            </a:r>
            <a:r>
              <a:rPr lang="en-US" dirty="0"/>
              <a:t> para </a:t>
            </a:r>
            <a:r>
              <a:rPr lang="en-US" dirty="0" err="1"/>
              <a:t>desarrollo</a:t>
            </a:r>
            <a:endParaRPr lang="en-US" dirty="0"/>
          </a:p>
          <a:p>
            <a:endParaRPr lang="en-US" dirty="0"/>
          </a:p>
          <a:p>
            <a:r>
              <a:rPr lang="en-US" dirty="0"/>
              <a:t>El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cascada</a:t>
            </a:r>
            <a:r>
              <a:rPr lang="en-US" dirty="0"/>
              <a:t> o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ágil</a:t>
            </a:r>
            <a:endParaRPr lang="en-US" dirty="0"/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gráfica</a:t>
            </a:r>
            <a:r>
              <a:rPr lang="en-US" dirty="0"/>
              <a:t> de </a:t>
            </a:r>
            <a:r>
              <a:rPr lang="en-US" dirty="0" err="1"/>
              <a:t>progreso</a:t>
            </a:r>
            <a:r>
              <a:rPr lang="en-US" dirty="0"/>
              <a:t> del </a:t>
            </a:r>
            <a:r>
              <a:rPr lang="en-US" dirty="0" err="1"/>
              <a:t>proyecto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dirty="0" err="1"/>
              <a:t>detectar</a:t>
            </a:r>
            <a:r>
              <a:rPr lang="en-US" dirty="0"/>
              <a:t> </a:t>
            </a:r>
            <a:r>
              <a:rPr lang="en-US" dirty="0" err="1"/>
              <a:t>problemas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1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005A2-6329-4C49-AF5B-6AC21A119D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74FF5A-2E4D-4994-A613-FA1E0F95B7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r>
              <a:rPr lang="en-US" dirty="0"/>
              <a:t> y </a:t>
            </a:r>
            <a:r>
              <a:rPr lang="en-US" dirty="0" err="1"/>
              <a:t>respuestas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FD40030-84DD-4F1F-AE22-D7BA58575B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398" b="43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5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43379" cy="6858000"/>
          </a:xfrm>
          <a:solidFill>
            <a:srgbClr val="2E74B5"/>
          </a:solidFill>
        </p:spPr>
        <p:txBody>
          <a:bodyPr/>
          <a:lstStyle/>
          <a:p>
            <a:r>
              <a:rPr lang="en-US" dirty="0"/>
              <a:t>Let’s make it happen!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86" y="2332389"/>
            <a:ext cx="6035565" cy="4218182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/>
              <a:t>Pilar </a:t>
            </a:r>
            <a:r>
              <a:rPr lang="en-US" sz="4400" dirty="0" err="1"/>
              <a:t>Somohano</a:t>
            </a: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508-223-7665</a:t>
            </a:r>
          </a:p>
          <a:p>
            <a:pPr marL="0" indent="0" algn="r">
              <a:buNone/>
            </a:pPr>
            <a:endParaRPr lang="en-US" sz="4400" dirty="0"/>
          </a:p>
          <a:p>
            <a:pPr marL="0" indent="0" algn="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dirty="0">
                <a:hlinkClick r:id="rId3"/>
              </a:rPr>
              <a:t>www.winvicta.com</a:t>
            </a:r>
            <a:endParaRPr lang="en-US" dirty="0"/>
          </a:p>
          <a:p>
            <a:pPr marL="0" indent="0" algn="r">
              <a:buNone/>
            </a:pPr>
            <a:r>
              <a:rPr lang="en-US" dirty="0">
                <a:hlinkClick r:id="rId4"/>
              </a:rPr>
              <a:t>psomohan@winvicta.com</a:t>
            </a:r>
            <a:r>
              <a:rPr lang="en-US" dirty="0"/>
              <a:t> </a:t>
            </a:r>
          </a:p>
        </p:txBody>
      </p:sp>
      <p:sp>
        <p:nvSpPr>
          <p:cNvPr id="4" name="Donut 3"/>
          <p:cNvSpPr/>
          <p:nvPr/>
        </p:nvSpPr>
        <p:spPr>
          <a:xfrm>
            <a:off x="1518082" y="1354508"/>
            <a:ext cx="1118586" cy="1118586"/>
          </a:xfrm>
          <a:prstGeom prst="donut">
            <a:avLst>
              <a:gd name="adj" fmla="val 206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518082" y="327380"/>
            <a:ext cx="1118586" cy="1118586"/>
          </a:xfrm>
          <a:prstGeom prst="donut">
            <a:avLst>
              <a:gd name="adj" fmla="val 206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8082" y="327380"/>
            <a:ext cx="1118586" cy="566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8082" y="1913801"/>
            <a:ext cx="1118586" cy="566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rgbClr val="413229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369" y="646544"/>
            <a:ext cx="498012" cy="498014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6210" y="1297710"/>
            <a:ext cx="5498560" cy="5668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6000" b="1" dirty="0" err="1">
                <a:solidFill>
                  <a:srgbClr val="33CCCC"/>
                </a:solidFill>
                <a:latin typeface="Eras Medium ITC" panose="020B0602030504020804" pitchFamily="34" charset="0"/>
              </a:rPr>
              <a:t>win</a:t>
            </a:r>
            <a:r>
              <a:rPr lang="en-US" sz="6000" b="1" dirty="0" err="1">
                <a:solidFill>
                  <a:schemeClr val="accent5"/>
                </a:solidFill>
                <a:latin typeface="Eras Medium ITC" panose="020B0602030504020804" pitchFamily="34" charset="0"/>
              </a:rPr>
              <a:t>victa</a:t>
            </a:r>
            <a:endParaRPr lang="en-US" sz="6000" b="1" dirty="0">
              <a:solidFill>
                <a:schemeClr val="accent5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82" y="4415000"/>
            <a:ext cx="2135571" cy="21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B35D43-40CD-4A48-AB49-9AD19D5BFA24}"/>
              </a:ext>
            </a:extLst>
          </p:cNvPr>
          <p:cNvSpPr/>
          <p:nvPr/>
        </p:nvSpPr>
        <p:spPr>
          <a:xfrm>
            <a:off x="3869473" y="1298884"/>
            <a:ext cx="802888" cy="4761571"/>
          </a:xfrm>
          <a:custGeom>
            <a:avLst/>
            <a:gdLst>
              <a:gd name="connsiteX0" fmla="*/ 66907 w 802888"/>
              <a:gd name="connsiteY0" fmla="*/ 0 h 4761571"/>
              <a:gd name="connsiteX1" fmla="*/ 802888 w 802888"/>
              <a:gd name="connsiteY1" fmla="*/ 2196791 h 4761571"/>
              <a:gd name="connsiteX2" fmla="*/ 791736 w 802888"/>
              <a:gd name="connsiteY2" fmla="*/ 2787805 h 4761571"/>
              <a:gd name="connsiteX3" fmla="*/ 78058 w 802888"/>
              <a:gd name="connsiteY3" fmla="*/ 4761571 h 4761571"/>
              <a:gd name="connsiteX4" fmla="*/ 0 w 802888"/>
              <a:gd name="connsiteY4" fmla="*/ 0 h 476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888" h="4761571">
                <a:moveTo>
                  <a:pt x="66907" y="0"/>
                </a:moveTo>
                <a:lnTo>
                  <a:pt x="802888" y="2196791"/>
                </a:lnTo>
                <a:lnTo>
                  <a:pt x="791736" y="2787805"/>
                </a:lnTo>
                <a:lnTo>
                  <a:pt x="78058" y="4761571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8BBF3-25AF-4073-84B7-08DE13DE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planning and development process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5EA430-EE86-4837-9E48-4BCFBC61CF5E}"/>
              </a:ext>
            </a:extLst>
          </p:cNvPr>
          <p:cNvGraphicFramePr>
            <a:graphicFrameLocks noGrp="1"/>
          </p:cNvGraphicFramePr>
          <p:nvPr/>
        </p:nvGraphicFramePr>
        <p:xfrm>
          <a:off x="1474439" y="1237784"/>
          <a:ext cx="2395034" cy="488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034">
                  <a:extLst>
                    <a:ext uri="{9D8B030D-6E8A-4147-A177-3AD203B41FA5}">
                      <a16:colId xmlns:a16="http://schemas.microsoft.com/office/drawing/2014/main" val="827191238"/>
                    </a:ext>
                  </a:extLst>
                </a:gridCol>
              </a:tblGrid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Customers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856407"/>
                  </a:ext>
                </a:extLst>
              </a:tr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Sales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84168"/>
                  </a:ext>
                </a:extLst>
              </a:tr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Engineering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15072"/>
                  </a:ext>
                </a:extLst>
              </a:tr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Tech Support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994"/>
                  </a:ext>
                </a:extLst>
              </a:tr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Market Analysis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94586"/>
                  </a:ext>
                </a:extLst>
              </a:tr>
              <a:tr h="813962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Competition</a:t>
                      </a: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364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D048328-DD10-47E9-9BBA-8440886240E7}"/>
              </a:ext>
            </a:extLst>
          </p:cNvPr>
          <p:cNvSpPr/>
          <p:nvPr/>
        </p:nvSpPr>
        <p:spPr>
          <a:xfrm>
            <a:off x="1416387" y="736444"/>
            <a:ext cx="255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Sources for new features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7834D3-F76A-4839-A4BD-B12603AF1100}"/>
              </a:ext>
            </a:extLst>
          </p:cNvPr>
          <p:cNvGraphicFramePr>
            <a:graphicFrameLocks noGrp="1"/>
          </p:cNvGraphicFramePr>
          <p:nvPr/>
        </p:nvGraphicFramePr>
        <p:xfrm>
          <a:off x="3968111" y="3479180"/>
          <a:ext cx="771416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542">
                  <a:extLst>
                    <a:ext uri="{9D8B030D-6E8A-4147-A177-3AD203B41FA5}">
                      <a16:colId xmlns:a16="http://schemas.microsoft.com/office/drawing/2014/main" val="777945377"/>
                    </a:ext>
                  </a:extLst>
                </a:gridCol>
                <a:gridCol w="1928542">
                  <a:extLst>
                    <a:ext uri="{9D8B030D-6E8A-4147-A177-3AD203B41FA5}">
                      <a16:colId xmlns:a16="http://schemas.microsoft.com/office/drawing/2014/main" val="1450491987"/>
                    </a:ext>
                  </a:extLst>
                </a:gridCol>
                <a:gridCol w="1928542">
                  <a:extLst>
                    <a:ext uri="{9D8B030D-6E8A-4147-A177-3AD203B41FA5}">
                      <a16:colId xmlns:a16="http://schemas.microsoft.com/office/drawing/2014/main" val="634546529"/>
                    </a:ext>
                  </a:extLst>
                </a:gridCol>
                <a:gridCol w="1928542">
                  <a:extLst>
                    <a:ext uri="{9D8B030D-6E8A-4147-A177-3AD203B41FA5}">
                      <a16:colId xmlns:a16="http://schemas.microsoft.com/office/drawing/2014/main" val="3580806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Refine ideas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 Features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 and Fund project</a:t>
                      </a: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Start Development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39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83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85C6-863E-4ED8-BC48-87208635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DCD94-2146-47CF-AF08-E3A0E4B9A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457897"/>
            <a:ext cx="8658225" cy="1771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6983F-666B-4AC5-AC92-64C189F3D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2443162"/>
            <a:ext cx="8943975" cy="1971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C069C-C147-4B25-BFD9-4BF213BF37EE}"/>
              </a:ext>
            </a:extLst>
          </p:cNvPr>
          <p:cNvSpPr txBox="1"/>
          <p:nvPr/>
        </p:nvSpPr>
        <p:spPr>
          <a:xfrm>
            <a:off x="2375210" y="527452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1, 2, 3 6 </a:t>
            </a:r>
            <a:r>
              <a:rPr lang="en-US" dirty="0" err="1"/>
              <a:t>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94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812F2E-6F60-4004-8A2B-F8C3D071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Backlog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70AA-03C2-41E3-A4C4-C2F413DD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4527395"/>
            <a:ext cx="9835718" cy="15225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Duration of sprints… ship-ready features</a:t>
            </a:r>
          </a:p>
          <a:p>
            <a:pPr marL="0" indent="0">
              <a:buNone/>
            </a:pPr>
            <a:r>
              <a:rPr lang="en-US" dirty="0"/>
              <a:t>Completion vs. plan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B804F-9AF1-410C-B3DC-1858D65B05F5}"/>
              </a:ext>
            </a:extLst>
          </p:cNvPr>
          <p:cNvSpPr/>
          <p:nvPr/>
        </p:nvSpPr>
        <p:spPr>
          <a:xfrm>
            <a:off x="2442117" y="43489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3F4BE-BA89-49A6-946F-3CFEFD667F62}"/>
              </a:ext>
            </a:extLst>
          </p:cNvPr>
          <p:cNvSpPr/>
          <p:nvPr/>
        </p:nvSpPr>
        <p:spPr>
          <a:xfrm>
            <a:off x="4040856" y="43489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B4E66-613F-4747-97AB-D12D9CF2FAE0}"/>
              </a:ext>
            </a:extLst>
          </p:cNvPr>
          <p:cNvSpPr/>
          <p:nvPr/>
        </p:nvSpPr>
        <p:spPr>
          <a:xfrm>
            <a:off x="5639595" y="43489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429DBC-5934-4D8E-AA1D-028E62B6F363}"/>
              </a:ext>
            </a:extLst>
          </p:cNvPr>
          <p:cNvSpPr/>
          <p:nvPr/>
        </p:nvSpPr>
        <p:spPr>
          <a:xfrm>
            <a:off x="7238334" y="43489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A4B48-6410-4851-9220-44AFD26E964F}"/>
              </a:ext>
            </a:extLst>
          </p:cNvPr>
          <p:cNvSpPr/>
          <p:nvPr/>
        </p:nvSpPr>
        <p:spPr>
          <a:xfrm>
            <a:off x="8837073" y="43489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3D046-1896-4791-B693-2CBE7EAACE8F}"/>
              </a:ext>
            </a:extLst>
          </p:cNvPr>
          <p:cNvSpPr/>
          <p:nvPr/>
        </p:nvSpPr>
        <p:spPr>
          <a:xfrm>
            <a:off x="2442117" y="136788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8E105-71D9-407D-88D9-401DC21BBC3F}"/>
              </a:ext>
            </a:extLst>
          </p:cNvPr>
          <p:cNvSpPr/>
          <p:nvPr/>
        </p:nvSpPr>
        <p:spPr>
          <a:xfrm>
            <a:off x="4040856" y="136788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E0A515-AA19-4B57-8BBD-F65BAEC79314}"/>
              </a:ext>
            </a:extLst>
          </p:cNvPr>
          <p:cNvSpPr/>
          <p:nvPr/>
        </p:nvSpPr>
        <p:spPr>
          <a:xfrm>
            <a:off x="5639595" y="136788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90C612-47EF-4557-94BA-8E16A0B9A8AD}"/>
              </a:ext>
            </a:extLst>
          </p:cNvPr>
          <p:cNvSpPr/>
          <p:nvPr/>
        </p:nvSpPr>
        <p:spPr>
          <a:xfrm>
            <a:off x="7238334" y="136788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6D9A9-961A-4742-9EF3-E15BE5DD556A}"/>
              </a:ext>
            </a:extLst>
          </p:cNvPr>
          <p:cNvSpPr/>
          <p:nvPr/>
        </p:nvSpPr>
        <p:spPr>
          <a:xfrm>
            <a:off x="8837073" y="136788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342546-476E-4122-B750-330927076D89}"/>
              </a:ext>
            </a:extLst>
          </p:cNvPr>
          <p:cNvSpPr/>
          <p:nvPr/>
        </p:nvSpPr>
        <p:spPr>
          <a:xfrm>
            <a:off x="2442117" y="230086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99109-8E2F-40D8-A602-9C7FD019E925}"/>
              </a:ext>
            </a:extLst>
          </p:cNvPr>
          <p:cNvSpPr/>
          <p:nvPr/>
        </p:nvSpPr>
        <p:spPr>
          <a:xfrm>
            <a:off x="4040856" y="230086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C80DBC-809D-4C5E-852B-58F5BC639068}"/>
              </a:ext>
            </a:extLst>
          </p:cNvPr>
          <p:cNvSpPr/>
          <p:nvPr/>
        </p:nvSpPr>
        <p:spPr>
          <a:xfrm>
            <a:off x="5639595" y="230086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80C0A-6A9A-40EB-A15F-708D145B5919}"/>
              </a:ext>
            </a:extLst>
          </p:cNvPr>
          <p:cNvSpPr/>
          <p:nvPr/>
        </p:nvSpPr>
        <p:spPr>
          <a:xfrm>
            <a:off x="7238334" y="230086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FF3697-3C30-482D-BBF6-BD3C4F079191}"/>
              </a:ext>
            </a:extLst>
          </p:cNvPr>
          <p:cNvSpPr/>
          <p:nvPr/>
        </p:nvSpPr>
        <p:spPr>
          <a:xfrm>
            <a:off x="8837073" y="2300868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8325A1-CD87-4B6F-AF5E-6E89D70448C9}"/>
              </a:ext>
            </a:extLst>
          </p:cNvPr>
          <p:cNvSpPr/>
          <p:nvPr/>
        </p:nvSpPr>
        <p:spPr>
          <a:xfrm>
            <a:off x="2442117" y="323385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4272F-BA46-4DEC-BAFE-0C0B1567D9F6}"/>
              </a:ext>
            </a:extLst>
          </p:cNvPr>
          <p:cNvSpPr/>
          <p:nvPr/>
        </p:nvSpPr>
        <p:spPr>
          <a:xfrm>
            <a:off x="4040856" y="323385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86F83B-4653-4D15-B66F-00C3C613847E}"/>
              </a:ext>
            </a:extLst>
          </p:cNvPr>
          <p:cNvSpPr/>
          <p:nvPr/>
        </p:nvSpPr>
        <p:spPr>
          <a:xfrm>
            <a:off x="5639595" y="323385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46CDE6-6F34-4859-9AF6-3B159EB5EB83}"/>
              </a:ext>
            </a:extLst>
          </p:cNvPr>
          <p:cNvSpPr/>
          <p:nvPr/>
        </p:nvSpPr>
        <p:spPr>
          <a:xfrm>
            <a:off x="7238334" y="323385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28793F-0827-4340-ABBE-4504E106B6FA}"/>
              </a:ext>
            </a:extLst>
          </p:cNvPr>
          <p:cNvSpPr/>
          <p:nvPr/>
        </p:nvSpPr>
        <p:spPr>
          <a:xfrm>
            <a:off x="8837073" y="3233853"/>
            <a:ext cx="1393903" cy="769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7D007-8546-45B8-A9A5-48AEC352D880}"/>
              </a:ext>
            </a:extLst>
          </p:cNvPr>
          <p:cNvSpPr txBox="1"/>
          <p:nvPr/>
        </p:nvSpPr>
        <p:spPr>
          <a:xfrm>
            <a:off x="2442117" y="100363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B84353-9CC4-4C49-B030-4FBDDED5054C}"/>
              </a:ext>
            </a:extLst>
          </p:cNvPr>
          <p:cNvSpPr txBox="1"/>
          <p:nvPr/>
        </p:nvSpPr>
        <p:spPr>
          <a:xfrm>
            <a:off x="4040856" y="100363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Sprint 2</a:t>
            </a:r>
          </a:p>
        </p:txBody>
      </p:sp>
    </p:spTree>
    <p:extLst>
      <p:ext uri="{BB962C8B-B14F-4D97-AF65-F5344CB8AC3E}">
        <p14:creationId xmlns:p14="http://schemas.microsoft.com/office/powerpoint/2010/main" val="297029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D13469-9FEE-4739-A5EA-17E0895A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122" y="594732"/>
            <a:ext cx="6819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8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3031C6-2DEA-4AFC-868A-2ABF8C41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73" y="0"/>
            <a:ext cx="8493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6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90DE2-F4C6-4F56-8E8D-2D3B3A47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2" y="942975"/>
            <a:ext cx="70389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6E42A657-715B-4B8F-A9ED-C682D6500F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" b="3104"/>
          <a:stretch>
            <a:fillRect/>
          </a:stretch>
        </p:blipFill>
        <p:spPr>
          <a:xfrm>
            <a:off x="5229225" y="373063"/>
            <a:ext cx="6529388" cy="39624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0CBE32-E0C8-4D1E-8715-4508701BD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38467-91E7-492B-8A59-15AF9FEB1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5761" y="373113"/>
            <a:ext cx="4596580" cy="3962350"/>
          </a:xfrm>
        </p:spPr>
        <p:txBody>
          <a:bodyPr/>
          <a:lstStyle/>
          <a:p>
            <a:r>
              <a:rPr lang="en-US" dirty="0"/>
              <a:t>Creating Innovation</a:t>
            </a:r>
          </a:p>
        </p:txBody>
      </p:sp>
    </p:spTree>
    <p:extLst>
      <p:ext uri="{BB962C8B-B14F-4D97-AF65-F5344CB8AC3E}">
        <p14:creationId xmlns:p14="http://schemas.microsoft.com/office/powerpoint/2010/main" val="15858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6068-4902-4D44-B432-4C54866DE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"/>
          <a:stretch/>
        </p:blipFill>
        <p:spPr>
          <a:xfrm>
            <a:off x="1511301" y="2477334"/>
            <a:ext cx="3098800" cy="1962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" r="5341" b="3590"/>
          <a:stretch/>
        </p:blipFill>
        <p:spPr>
          <a:xfrm>
            <a:off x="1511301" y="4572834"/>
            <a:ext cx="3098800" cy="1962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91243"/>
            <a:ext cx="3098800" cy="20529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49800" y="291243"/>
            <a:ext cx="6739566" cy="20192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Market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9800" y="2403619"/>
            <a:ext cx="6739566" cy="20192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Technical Feasibility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7055" y="4515996"/>
            <a:ext cx="6739566" cy="2019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825665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9760-0AAB-4C52-B563-1B2211BAB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FCBF8-C201-428F-87A8-5D6127FC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roadmap vs. pressures</a:t>
            </a:r>
          </a:p>
        </p:txBody>
      </p:sp>
    </p:spTree>
    <p:extLst>
      <p:ext uri="{BB962C8B-B14F-4D97-AF65-F5344CB8AC3E}">
        <p14:creationId xmlns:p14="http://schemas.microsoft.com/office/powerpoint/2010/main" val="305079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innovation?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18082" y="648070"/>
            <a:ext cx="9835718" cy="4191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srgbClr val="33CCCC"/>
                </a:solidFill>
              </a:rPr>
              <a:t>What about?...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20000"/>
          <a:stretch/>
        </p:blipFill>
        <p:spPr>
          <a:xfrm>
            <a:off x="4803228" y="564990"/>
            <a:ext cx="3363311" cy="1334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b="12230"/>
          <a:stretch/>
        </p:blipFill>
        <p:spPr>
          <a:xfrm>
            <a:off x="1429406" y="564989"/>
            <a:ext cx="3373822" cy="1355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8"/>
          <a:stretch/>
        </p:blipFill>
        <p:spPr>
          <a:xfrm>
            <a:off x="8177050" y="575500"/>
            <a:ext cx="3321268" cy="1345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06" y="3291454"/>
            <a:ext cx="3350936" cy="25145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r="12020"/>
          <a:stretch/>
        </p:blipFill>
        <p:spPr>
          <a:xfrm>
            <a:off x="4780342" y="3297030"/>
            <a:ext cx="3373821" cy="2514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7764" y="5879803"/>
            <a:ext cx="3010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E75B5"/>
                </a:solidFill>
              </a:rPr>
              <a:t>No response to e-mail,</a:t>
            </a:r>
          </a:p>
          <a:p>
            <a:r>
              <a:rPr lang="en-US" sz="2400" dirty="0">
                <a:solidFill>
                  <a:srgbClr val="2E75B5"/>
                </a:solidFill>
              </a:rPr>
              <a:t>call them!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9406" y="5879802"/>
            <a:ext cx="313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E75B5"/>
                </a:solidFill>
              </a:rPr>
              <a:t>If you don’t have a tool,</a:t>
            </a:r>
          </a:p>
          <a:p>
            <a:r>
              <a:rPr lang="en-US" sz="2400" dirty="0">
                <a:solidFill>
                  <a:srgbClr val="2E75B5"/>
                </a:solidFill>
              </a:rPr>
              <a:t>Make it!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97996" y="5878284"/>
            <a:ext cx="3070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E75B5"/>
                </a:solidFill>
              </a:rPr>
              <a:t>Need more headcount,</a:t>
            </a:r>
          </a:p>
          <a:p>
            <a:r>
              <a:rPr lang="en-US" sz="2400" dirty="0">
                <a:solidFill>
                  <a:srgbClr val="2E75B5"/>
                </a:solidFill>
              </a:rPr>
              <a:t>Optimize it!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8097996" y="3132514"/>
            <a:ext cx="3348478" cy="267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the status quo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17650" y="647700"/>
          <a:ext cx="9836150" cy="540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Hexagon 4"/>
          <p:cNvSpPr/>
          <p:nvPr/>
        </p:nvSpPr>
        <p:spPr>
          <a:xfrm>
            <a:off x="5384800" y="442271"/>
            <a:ext cx="2489200" cy="178593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/>
          <p:cNvSpPr/>
          <p:nvPr/>
        </p:nvSpPr>
        <p:spPr>
          <a:xfrm>
            <a:off x="7177049" y="1349298"/>
            <a:ext cx="2247900" cy="21590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7132445" y="3348832"/>
            <a:ext cx="2273300" cy="216296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Hexagon 8"/>
          <p:cNvSpPr/>
          <p:nvPr/>
        </p:nvSpPr>
        <p:spPr>
          <a:xfrm>
            <a:off x="4965700" y="4415632"/>
            <a:ext cx="2908300" cy="2239168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3314700" y="3149600"/>
            <a:ext cx="2413000" cy="236220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3430857" y="1371600"/>
            <a:ext cx="2273300" cy="197723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the status quo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17650" y="647700"/>
          <a:ext cx="9836150" cy="540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85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D1CF462-5A2A-403A-BC26-4B50232AF4AD}"/>
              </a:ext>
            </a:extLst>
          </p:cNvPr>
          <p:cNvSpPr/>
          <p:nvPr/>
        </p:nvSpPr>
        <p:spPr>
          <a:xfrm>
            <a:off x="8651396" y="366563"/>
            <a:ext cx="2587083" cy="680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C35089-8516-46EF-AF28-33CD63A119AD}"/>
              </a:ext>
            </a:extLst>
          </p:cNvPr>
          <p:cNvSpPr/>
          <p:nvPr/>
        </p:nvSpPr>
        <p:spPr>
          <a:xfrm>
            <a:off x="2021252" y="366563"/>
            <a:ext cx="2587083" cy="6802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203FF-470F-45EA-9BBF-C618AEBD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pull and technology push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15B6810-C260-4948-B082-2BB44540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082" y="5051502"/>
            <a:ext cx="9835718" cy="1237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Investing to develop new products should result in profits…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 success is key to make this happen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/>
                </a:solidFill>
              </a:rPr>
              <a:t>What’s more effective, market pull or technology push?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CA7E9-70B4-4580-9643-1D86634E3F7C}"/>
              </a:ext>
            </a:extLst>
          </p:cNvPr>
          <p:cNvSpPr txBox="1"/>
          <p:nvPr/>
        </p:nvSpPr>
        <p:spPr>
          <a:xfrm>
            <a:off x="2041354" y="379144"/>
            <a:ext cx="204196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Consumers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E756C-ED34-4ABD-BE99-AD3303A47630}"/>
              </a:ext>
            </a:extLst>
          </p:cNvPr>
          <p:cNvSpPr txBox="1"/>
          <p:nvPr/>
        </p:nvSpPr>
        <p:spPr>
          <a:xfrm>
            <a:off x="5234967" y="3957590"/>
            <a:ext cx="3050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Revenue / Profits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DB326E-D9C2-4C5D-A6BE-C8491EE10C5B}"/>
              </a:ext>
            </a:extLst>
          </p:cNvPr>
          <p:cNvGrpSpPr/>
          <p:nvPr/>
        </p:nvGrpSpPr>
        <p:grpSpPr>
          <a:xfrm>
            <a:off x="4849692" y="2453655"/>
            <a:ext cx="3769112" cy="1429108"/>
            <a:chOff x="2129883" y="2551879"/>
            <a:chExt cx="3769112" cy="142910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9FD95B-B191-4FCD-B52B-22376A1FF79A}"/>
                </a:ext>
              </a:extLst>
            </p:cNvPr>
            <p:cNvSpPr/>
            <p:nvPr/>
          </p:nvSpPr>
          <p:spPr>
            <a:xfrm>
              <a:off x="2129883" y="2551879"/>
              <a:ext cx="3769112" cy="14291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3CF8DD-A6BF-4D67-A9F7-4451832CDDB6}"/>
                </a:ext>
              </a:extLst>
            </p:cNvPr>
            <p:cNvSpPr txBox="1"/>
            <p:nvPr/>
          </p:nvSpPr>
          <p:spPr>
            <a:xfrm>
              <a:off x="2286001" y="2972728"/>
              <a:ext cx="1492524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Product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E1CD7-9873-4B9B-A5B6-189141825F26}"/>
                </a:ext>
              </a:extLst>
            </p:cNvPr>
            <p:cNvSpPr txBox="1"/>
            <p:nvPr/>
          </p:nvSpPr>
          <p:spPr>
            <a:xfrm>
              <a:off x="4059617" y="2618785"/>
              <a:ext cx="1620187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Features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D4479D-3165-4459-8302-73AB32F3EE23}"/>
                </a:ext>
              </a:extLst>
            </p:cNvPr>
            <p:cNvSpPr txBox="1"/>
            <p:nvPr/>
          </p:nvSpPr>
          <p:spPr>
            <a:xfrm>
              <a:off x="4075731" y="3298793"/>
              <a:ext cx="101021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Price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0AE6169-B541-4684-87BE-09E53B19DB89}"/>
              </a:ext>
            </a:extLst>
          </p:cNvPr>
          <p:cNvSpPr txBox="1"/>
          <p:nvPr/>
        </p:nvSpPr>
        <p:spPr>
          <a:xfrm>
            <a:off x="8651396" y="379143"/>
            <a:ext cx="14893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Internal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AC116D5-AA23-48AA-BB0C-A37215338EC3}"/>
              </a:ext>
            </a:extLst>
          </p:cNvPr>
          <p:cNvSpPr/>
          <p:nvPr/>
        </p:nvSpPr>
        <p:spPr>
          <a:xfrm rot="-8100000">
            <a:off x="4475180" y="1200253"/>
            <a:ext cx="1037063" cy="102336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3AA1F-E7A6-42B9-8417-26CBE042DEEB}"/>
              </a:ext>
            </a:extLst>
          </p:cNvPr>
          <p:cNvSpPr txBox="1"/>
          <p:nvPr/>
        </p:nvSpPr>
        <p:spPr>
          <a:xfrm>
            <a:off x="2528180" y="1691044"/>
            <a:ext cx="2081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Need = Pull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9406ACD6-8DD9-442F-870F-0A90EEEF0A43}"/>
              </a:ext>
            </a:extLst>
          </p:cNvPr>
          <p:cNvSpPr/>
          <p:nvPr/>
        </p:nvSpPr>
        <p:spPr>
          <a:xfrm rot="8100000">
            <a:off x="7967347" y="1200253"/>
            <a:ext cx="1037063" cy="102336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6EC75-3980-4F25-8CC0-180E7538A062}"/>
              </a:ext>
            </a:extLst>
          </p:cNvPr>
          <p:cNvSpPr txBox="1"/>
          <p:nvPr/>
        </p:nvSpPr>
        <p:spPr>
          <a:xfrm>
            <a:off x="8885942" y="1691042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Ability </a:t>
            </a:r>
            <a:r>
              <a:rPr lang="en-US" sz="3200">
                <a:solidFill>
                  <a:schemeClr val="accent2"/>
                </a:solidFill>
              </a:rPr>
              <a:t>= Push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3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pull or technology push?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60" r="3048"/>
          <a:stretch/>
        </p:blipFill>
        <p:spPr>
          <a:xfrm>
            <a:off x="2184968" y="4283472"/>
            <a:ext cx="2337711" cy="173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228" y="2504572"/>
            <a:ext cx="2323163" cy="1700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6573" r="16705"/>
          <a:stretch/>
        </p:blipFill>
        <p:spPr>
          <a:xfrm>
            <a:off x="2184228" y="725673"/>
            <a:ext cx="2323163" cy="170043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16820" y="725673"/>
            <a:ext cx="6260456" cy="1700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Alexander Fleming</a:t>
            </a:r>
          </a:p>
          <a:p>
            <a:r>
              <a:rPr lang="en-US" sz="3200" dirty="0"/>
              <a:t>What’s happening here?</a:t>
            </a:r>
          </a:p>
          <a:p>
            <a:r>
              <a:rPr lang="en-US" sz="3200" dirty="0"/>
              <a:t>Penicillin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6820" y="2504571"/>
            <a:ext cx="6260456" cy="1700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Bill Bowerman</a:t>
            </a:r>
          </a:p>
          <a:p>
            <a:r>
              <a:rPr lang="en-US" sz="3200" dirty="0"/>
              <a:t>I need better affordable shoes</a:t>
            </a:r>
          </a:p>
          <a:p>
            <a:r>
              <a:rPr lang="en-US" sz="3200" dirty="0"/>
              <a:t>Nike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32848" y="4283469"/>
            <a:ext cx="6260456" cy="1700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Nick Woodman</a:t>
            </a:r>
          </a:p>
          <a:p>
            <a:r>
              <a:rPr lang="en-US" sz="3200" dirty="0"/>
              <a:t>Can’t pay for the camera rental</a:t>
            </a:r>
          </a:p>
          <a:p>
            <a:r>
              <a:rPr lang="en-US" sz="3200" dirty="0"/>
              <a:t>GoPro</a:t>
            </a:r>
          </a:p>
        </p:txBody>
      </p:sp>
    </p:spTree>
    <p:extLst>
      <p:ext uri="{BB962C8B-B14F-4D97-AF65-F5344CB8AC3E}">
        <p14:creationId xmlns:p14="http://schemas.microsoft.com/office/powerpoint/2010/main" val="8579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0CBE32-E0C8-4D1E-8715-4508701BDA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E38467-91E7-492B-8A59-15AF9FEB12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Product Planning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84E06DB-926E-4589-8000-833528E956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816" r="68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58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15523</TotalTime>
  <Words>937</Words>
  <Application>Microsoft Office PowerPoint</Application>
  <PresentationFormat>Widescreen</PresentationFormat>
  <Paragraphs>274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Eras Medium ITC</vt:lpstr>
      <vt:lpstr>Harlow Solid Italic</vt:lpstr>
      <vt:lpstr>Office Theme</vt:lpstr>
      <vt:lpstr>PowerPoint Presentation</vt:lpstr>
      <vt:lpstr>Objective</vt:lpstr>
      <vt:lpstr>PowerPoint Presentation</vt:lpstr>
      <vt:lpstr>What’s innovation?</vt:lpstr>
      <vt:lpstr>Challenge the status quo</vt:lpstr>
      <vt:lpstr>Challenge the status quo</vt:lpstr>
      <vt:lpstr>Market pull and technology push</vt:lpstr>
      <vt:lpstr>Market pull or technology push?</vt:lpstr>
      <vt:lpstr>PowerPoint Presentation</vt:lpstr>
      <vt:lpstr>Setting Priorities</vt:lpstr>
      <vt:lpstr>Defining a release</vt:lpstr>
      <vt:lpstr>PowerPoint Presentation</vt:lpstr>
      <vt:lpstr>Metodos de Desarrollo de Producto</vt:lpstr>
      <vt:lpstr>Desarrollo en cascada</vt:lpstr>
      <vt:lpstr>Desarollo Agil</vt:lpstr>
      <vt:lpstr>Qué método utilizarías?</vt:lpstr>
      <vt:lpstr>Partición de la version en iteraciones Método Agil</vt:lpstr>
      <vt:lpstr>Grupo de trabajo Agil</vt:lpstr>
      <vt:lpstr>Gráfica de Progreso del Proyecto</vt:lpstr>
      <vt:lpstr>En resumen</vt:lpstr>
      <vt:lpstr>PowerPoint Presentation</vt:lpstr>
      <vt:lpstr>PowerPoint Presentation</vt:lpstr>
      <vt:lpstr>Let’s make it happen!</vt:lpstr>
      <vt:lpstr>Feature planning and development process</vt:lpstr>
      <vt:lpstr>PowerPoint Presentation</vt:lpstr>
      <vt:lpstr>Product Backlog</vt:lpstr>
      <vt:lpstr>PowerPoint Presentation</vt:lpstr>
      <vt:lpstr>PowerPoint Presentation</vt:lpstr>
      <vt:lpstr>PowerPoint Presentation</vt:lpstr>
      <vt:lpstr>Prioritization inputs</vt:lpstr>
      <vt:lpstr>PowerPoint Presentation</vt:lpstr>
    </vt:vector>
  </TitlesOfParts>
  <Company>Cisco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Pilar Somohano Fernandez (psomohan)</dc:creator>
  <cp:lastModifiedBy>Pilar Somohano</cp:lastModifiedBy>
  <cp:revision>364</cp:revision>
  <cp:lastPrinted>2018-02-06T15:53:53Z</cp:lastPrinted>
  <dcterms:created xsi:type="dcterms:W3CDTF">2016-02-04T01:15:53Z</dcterms:created>
  <dcterms:modified xsi:type="dcterms:W3CDTF">2019-05-23T20:04:15Z</dcterms:modified>
</cp:coreProperties>
</file>